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81" r:id="rId6"/>
  </p:sldMasterIdLst>
  <p:notesMasterIdLst>
    <p:notesMasterId r:id="rId16"/>
  </p:notesMasterIdLst>
  <p:handoutMasterIdLst>
    <p:handoutMasterId r:id="rId17"/>
  </p:handoutMasterIdLst>
  <p:sldIdLst>
    <p:sldId id="311" r:id="rId7"/>
    <p:sldId id="271" r:id="rId8"/>
    <p:sldId id="316" r:id="rId9"/>
    <p:sldId id="326" r:id="rId10"/>
    <p:sldId id="327" r:id="rId11"/>
    <p:sldId id="328" r:id="rId12"/>
    <p:sldId id="319" r:id="rId13"/>
    <p:sldId id="320" r:id="rId14"/>
    <p:sldId id="32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E1A"/>
    <a:srgbClr val="C3B600"/>
    <a:srgbClr val="BFB528"/>
    <a:srgbClr val="009999"/>
    <a:srgbClr val="6E6F72"/>
    <a:srgbClr val="5C6F7B"/>
    <a:srgbClr val="0077B3"/>
    <a:srgbClr val="D9D3A4"/>
    <a:srgbClr val="E5921A"/>
    <a:srgbClr val="E8B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230" y="-240"/>
      </p:cViewPr>
      <p:guideLst>
        <p:guide orient="horz" pos="3228"/>
        <p:guide pos="2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83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fox\AppData\Local\Microsoft\Windows\Temporary%20Internet%20Files\Content.Outlook\Q5WXT87H\Alberta%20Wind%20Analysis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fox\AppData\Local\Microsoft\Windows\Temporary%20Internet%20Files\Content.Outlook\Q5WXT87H\Alberta%20Wind%20Analysis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Monthly</a:t>
            </a:r>
            <a:r>
              <a:rPr lang="en-US" baseline="0"/>
              <a:t> Average </a:t>
            </a:r>
            <a:r>
              <a:rPr lang="en-US"/>
              <a:t>Wind Capacity Factor and Pool Price</a:t>
            </a:r>
          </a:p>
          <a:p>
            <a:pPr algn="ctr">
              <a:defRPr/>
            </a:pPr>
            <a:r>
              <a:rPr lang="en-US" sz="1400"/>
              <a:t>(Data from January</a:t>
            </a:r>
            <a:r>
              <a:rPr lang="en-US" sz="1400" baseline="0"/>
              <a:t> 2013 - October 2015)</a:t>
            </a:r>
            <a:endParaRPr lang="en-US" sz="1400"/>
          </a:p>
        </c:rich>
      </c:tx>
      <c:layout>
        <c:manualLayout>
          <c:xMode val="edge"/>
          <c:yMode val="edge"/>
          <c:x val="0.20603798797739237"/>
          <c:y val="1.752463798513579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'Pivot Tables'!$M$5</c:f>
              <c:strCache>
                <c:ptCount val="1"/>
                <c:pt idx="0">
                  <c:v>Capacity Factor</c:v>
                </c:pt>
              </c:strCache>
            </c:strRef>
          </c:tx>
          <c:marker>
            <c:symbol val="none"/>
          </c:marker>
          <c:val>
            <c:numRef>
              <c:f>'Pivot Tables'!$M$6:$M$17</c:f>
              <c:numCache>
                <c:formatCode>0%</c:formatCode>
                <c:ptCount val="12"/>
                <c:pt idx="0">
                  <c:v>0.47610726471537945</c:v>
                </c:pt>
                <c:pt idx="1">
                  <c:v>0.36436517551706654</c:v>
                </c:pt>
                <c:pt idx="2">
                  <c:v>0.33468647308243599</c:v>
                </c:pt>
                <c:pt idx="3">
                  <c:v>0.34744203491314052</c:v>
                </c:pt>
                <c:pt idx="4">
                  <c:v>0.23688465448418664</c:v>
                </c:pt>
                <c:pt idx="5">
                  <c:v>0.21624415436020036</c:v>
                </c:pt>
                <c:pt idx="6">
                  <c:v>0.1951488715307558</c:v>
                </c:pt>
                <c:pt idx="7">
                  <c:v>0.18561020935075581</c:v>
                </c:pt>
                <c:pt idx="8">
                  <c:v>0.29151026199479574</c:v>
                </c:pt>
                <c:pt idx="9">
                  <c:v>0.39154354397842522</c:v>
                </c:pt>
                <c:pt idx="10">
                  <c:v>0.37990813703451215</c:v>
                </c:pt>
                <c:pt idx="11">
                  <c:v>0.42607235051448966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87168"/>
        <c:axId val="173689088"/>
      </c:lineChart>
      <c:lineChart>
        <c:grouping val="standard"/>
        <c:varyColors val="0"/>
        <c:ser>
          <c:idx val="2"/>
          <c:order val="1"/>
          <c:tx>
            <c:strRef>
              <c:f>'Pivot Tables'!$N$5</c:f>
              <c:strCache>
                <c:ptCount val="1"/>
                <c:pt idx="0">
                  <c:v>Pool Price</c:v>
                </c:pt>
              </c:strCache>
            </c:strRef>
          </c:tx>
          <c:marker>
            <c:symbol val="none"/>
          </c:marker>
          <c:val>
            <c:numRef>
              <c:f>'Pivot Tables'!$N$6:$N$17</c:f>
              <c:numCache>
                <c:formatCode>_("$"* #,##0.00_);_("$"* \(#,##0.00\);_("$"* "-"??_);_(@_)</c:formatCode>
                <c:ptCount val="12"/>
                <c:pt idx="0">
                  <c:v>45.731321684587897</c:v>
                </c:pt>
                <c:pt idx="1">
                  <c:v>52.62469246031732</c:v>
                </c:pt>
                <c:pt idx="2">
                  <c:v>56.65333781964997</c:v>
                </c:pt>
                <c:pt idx="3">
                  <c:v>62.951356481481476</c:v>
                </c:pt>
                <c:pt idx="4">
                  <c:v>78.544928315412179</c:v>
                </c:pt>
                <c:pt idx="5">
                  <c:v>81.419699074074003</c:v>
                </c:pt>
                <c:pt idx="6">
                  <c:v>67.274336917562678</c:v>
                </c:pt>
                <c:pt idx="7">
                  <c:v>54.315492831541313</c:v>
                </c:pt>
                <c:pt idx="8">
                  <c:v>52.26937962962959</c:v>
                </c:pt>
                <c:pt idx="9">
                  <c:v>45.799791666666707</c:v>
                </c:pt>
                <c:pt idx="10">
                  <c:v>33.017898751733711</c:v>
                </c:pt>
                <c:pt idx="11">
                  <c:v>39.581028225806399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97280"/>
        <c:axId val="173695360"/>
      </c:lineChart>
      <c:catAx>
        <c:axId val="17368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73689088"/>
        <c:crosses val="autoZero"/>
        <c:auto val="1"/>
        <c:lblAlgn val="ctr"/>
        <c:lblOffset val="100"/>
        <c:noMultiLvlLbl val="0"/>
      </c:catAx>
      <c:valAx>
        <c:axId val="173689088"/>
        <c:scaling>
          <c:orientation val="minMax"/>
          <c:max val="0.5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Factor %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3687168"/>
        <c:crosses val="autoZero"/>
        <c:crossBetween val="between"/>
      </c:valAx>
      <c:valAx>
        <c:axId val="173695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$/MWh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73697280"/>
        <c:crosses val="max"/>
        <c:crossBetween val="between"/>
      </c:valAx>
      <c:catAx>
        <c:axId val="17369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736953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[Alberta Wind Analysis (3).xlsx]Pivot Tables!PivotTable3</c:name>
    <c:fmtId val="8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</a:t>
            </a:r>
            <a:r>
              <a:rPr lang="en-US" baseline="0" dirty="0" smtClean="0"/>
              <a:t> </a:t>
            </a:r>
            <a:r>
              <a:rPr lang="en-US" baseline="0" dirty="0"/>
              <a:t>Hourly Wind Capacity Factor and </a:t>
            </a:r>
            <a:r>
              <a:rPr lang="en-US" baseline="0" dirty="0" smtClean="0"/>
              <a:t>Load</a:t>
            </a:r>
          </a:p>
          <a:p>
            <a:pPr>
              <a:defRPr/>
            </a:pPr>
            <a:r>
              <a:rPr lang="en-US" baseline="0" dirty="0" smtClean="0"/>
              <a:t>(Data from January 2013 – October 2015)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'Pivot Tables'!$B$80</c:f>
              <c:strCache>
                <c:ptCount val="1"/>
                <c:pt idx="0">
                  <c:v>Average of Capacity Factor</c:v>
                </c:pt>
              </c:strCache>
            </c:strRef>
          </c:tx>
          <c:marker>
            <c:symbol val="none"/>
          </c:marker>
          <c:cat>
            <c:strRef>
              <c:f>'Pivot Tables'!$A$81:$A$106</c:f>
              <c:strCach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strCache>
            </c:strRef>
          </c:cat>
          <c:val>
            <c:numRef>
              <c:f>'Pivot Tables'!$B$81:$B$106</c:f>
              <c:numCache>
                <c:formatCode>General</c:formatCode>
                <c:ptCount val="25"/>
                <c:pt idx="0">
                  <c:v>0.33729478994836271</c:v>
                </c:pt>
                <c:pt idx="1">
                  <c:v>0.33497866019697858</c:v>
                </c:pt>
                <c:pt idx="2">
                  <c:v>0.33220431344166723</c:v>
                </c:pt>
                <c:pt idx="3">
                  <c:v>0.32756580226402221</c:v>
                </c:pt>
                <c:pt idx="4">
                  <c:v>0.32389655462811939</c:v>
                </c:pt>
                <c:pt idx="5">
                  <c:v>0.31821230045848398</c:v>
                </c:pt>
                <c:pt idx="6">
                  <c:v>0.31044335614098217</c:v>
                </c:pt>
                <c:pt idx="7">
                  <c:v>0.29710524213782291</c:v>
                </c:pt>
                <c:pt idx="8">
                  <c:v>0.28212594253603068</c:v>
                </c:pt>
                <c:pt idx="9">
                  <c:v>0.27520355917264083</c:v>
                </c:pt>
                <c:pt idx="10">
                  <c:v>0.27569239754161756</c:v>
                </c:pt>
                <c:pt idx="11">
                  <c:v>0.27998249278506354</c:v>
                </c:pt>
                <c:pt idx="12">
                  <c:v>0.28672289444530408</c:v>
                </c:pt>
                <c:pt idx="13">
                  <c:v>0.29323302240788535</c:v>
                </c:pt>
                <c:pt idx="14">
                  <c:v>0.30272235943900289</c:v>
                </c:pt>
                <c:pt idx="15">
                  <c:v>0.31260122169055832</c:v>
                </c:pt>
                <c:pt idx="16">
                  <c:v>0.31834773514124853</c:v>
                </c:pt>
                <c:pt idx="17">
                  <c:v>0.32210248470284464</c:v>
                </c:pt>
                <c:pt idx="18">
                  <c:v>0.32295700970317154</c:v>
                </c:pt>
                <c:pt idx="19">
                  <c:v>0.32193858229201738</c:v>
                </c:pt>
                <c:pt idx="20">
                  <c:v>0.3261618992350806</c:v>
                </c:pt>
                <c:pt idx="21">
                  <c:v>0.33460562173976566</c:v>
                </c:pt>
                <c:pt idx="22">
                  <c:v>0.33761389097440603</c:v>
                </c:pt>
                <c:pt idx="23">
                  <c:v>0.33759667968334695</c:v>
                </c:pt>
                <c:pt idx="24">
                  <c:v>0.32338383415199889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86624"/>
        <c:axId val="173788544"/>
      </c:lineChart>
      <c:lineChart>
        <c:grouping val="standard"/>
        <c:varyColors val="0"/>
        <c:ser>
          <c:idx val="1"/>
          <c:order val="1"/>
          <c:tx>
            <c:strRef>
              <c:f>'Pivot Tables'!$C$80</c:f>
              <c:strCache>
                <c:ptCount val="1"/>
                <c:pt idx="0">
                  <c:v>Average of Load</c:v>
                </c:pt>
              </c:strCache>
            </c:strRef>
          </c:tx>
          <c:marker>
            <c:symbol val="none"/>
          </c:marker>
          <c:cat>
            <c:strRef>
              <c:f>'Pivot Tables'!$A$81:$A$106</c:f>
              <c:strCach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strCache>
            </c:strRef>
          </c:cat>
          <c:val>
            <c:numRef>
              <c:f>'Pivot Tables'!$C$81:$C$106</c:f>
              <c:numCache>
                <c:formatCode>General</c:formatCode>
                <c:ptCount val="25"/>
                <c:pt idx="0">
                  <c:v>8409.1086739780658</c:v>
                </c:pt>
                <c:pt idx="1">
                  <c:v>8258.8993020937196</c:v>
                </c:pt>
                <c:pt idx="2">
                  <c:v>8171.9709999999995</c:v>
                </c:pt>
                <c:pt idx="3">
                  <c:v>8143.7188434695909</c:v>
                </c:pt>
                <c:pt idx="4">
                  <c:v>8171.2751744765701</c:v>
                </c:pt>
                <c:pt idx="5">
                  <c:v>8294.5284147557322</c:v>
                </c:pt>
                <c:pt idx="6">
                  <c:v>8587.1904287138586</c:v>
                </c:pt>
                <c:pt idx="7">
                  <c:v>8944.4566301096711</c:v>
                </c:pt>
                <c:pt idx="8">
                  <c:v>9144.2871385842463</c:v>
                </c:pt>
                <c:pt idx="9">
                  <c:v>9275.351944167498</c:v>
                </c:pt>
                <c:pt idx="10">
                  <c:v>9370.1156530408771</c:v>
                </c:pt>
                <c:pt idx="11">
                  <c:v>9422.6899302093716</c:v>
                </c:pt>
                <c:pt idx="12">
                  <c:v>9423.4745762711864</c:v>
                </c:pt>
                <c:pt idx="13">
                  <c:v>9428.7477567298101</c:v>
                </c:pt>
                <c:pt idx="14">
                  <c:v>9413.9411764705874</c:v>
                </c:pt>
                <c:pt idx="15">
                  <c:v>9426.4277168494518</c:v>
                </c:pt>
                <c:pt idx="16">
                  <c:v>9504.6600199401801</c:v>
                </c:pt>
                <c:pt idx="17">
                  <c:v>9578.3210368893324</c:v>
                </c:pt>
                <c:pt idx="18">
                  <c:v>9490.2632103688939</c:v>
                </c:pt>
                <c:pt idx="19">
                  <c:v>9427.4197407776664</c:v>
                </c:pt>
                <c:pt idx="20">
                  <c:v>9390.1256231306088</c:v>
                </c:pt>
                <c:pt idx="21">
                  <c:v>9276.4267198404777</c:v>
                </c:pt>
                <c:pt idx="22">
                  <c:v>9008.373878364906</c:v>
                </c:pt>
                <c:pt idx="23">
                  <c:v>8669.3429710867404</c:v>
                </c:pt>
                <c:pt idx="24">
                  <c:v>8614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92640"/>
        <c:axId val="173790720"/>
      </c:lineChart>
      <c:catAx>
        <c:axId val="17378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  <a:r>
                  <a:rPr lang="en-US" baseline="0"/>
                  <a:t> Ending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173788544"/>
        <c:crosses val="autoZero"/>
        <c:auto val="1"/>
        <c:lblAlgn val="ctr"/>
        <c:lblOffset val="100"/>
        <c:noMultiLvlLbl val="0"/>
      </c:catAx>
      <c:valAx>
        <c:axId val="173788544"/>
        <c:scaling>
          <c:orientation val="minMax"/>
          <c:max val="0.37000000000000005"/>
          <c:min val="0.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Factor %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73786624"/>
        <c:crosses val="autoZero"/>
        <c:crossBetween val="between"/>
      </c:valAx>
      <c:valAx>
        <c:axId val="173790720"/>
        <c:scaling>
          <c:orientation val="minMax"/>
          <c:min val="6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792640"/>
        <c:crosses val="max"/>
        <c:crossBetween val="between"/>
      </c:valAx>
      <c:catAx>
        <c:axId val="173792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379072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1E618-690F-4DF0-AC6E-AA22A836F9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E3EF731F-4CDE-4626-8875-14500E86209B}">
      <dgm:prSet/>
      <dgm:spPr/>
      <dgm:t>
        <a:bodyPr/>
        <a:lstStyle/>
        <a:p>
          <a:pPr rtl="0"/>
          <a:r>
            <a:rPr lang="en-CA" smtClean="0"/>
            <a:t>Strong wind regime</a:t>
          </a:r>
          <a:endParaRPr lang="en-CA"/>
        </a:p>
      </dgm:t>
    </dgm:pt>
    <dgm:pt modelId="{9B80FB1B-1B23-4F8A-880C-92E18A3BABAE}" type="parTrans" cxnId="{D874A807-217A-4357-92B2-1D14C86B44B4}">
      <dgm:prSet/>
      <dgm:spPr/>
      <dgm:t>
        <a:bodyPr/>
        <a:lstStyle/>
        <a:p>
          <a:endParaRPr lang="en-CA"/>
        </a:p>
      </dgm:t>
    </dgm:pt>
    <dgm:pt modelId="{5B03B3D2-CFE8-4786-A371-F66D98AF3F68}" type="sibTrans" cxnId="{D874A807-217A-4357-92B2-1D14C86B44B4}">
      <dgm:prSet/>
      <dgm:spPr/>
      <dgm:t>
        <a:bodyPr/>
        <a:lstStyle/>
        <a:p>
          <a:endParaRPr lang="en-CA"/>
        </a:p>
      </dgm:t>
    </dgm:pt>
    <dgm:pt modelId="{2FBC4116-611D-48B5-83D5-276CD7A44DED}">
      <dgm:prSet/>
      <dgm:spPr/>
      <dgm:t>
        <a:bodyPr/>
        <a:lstStyle/>
        <a:p>
          <a:pPr rtl="0"/>
          <a:r>
            <a:rPr lang="en-CA" smtClean="0"/>
            <a:t>Positive Landowner and Community Relationships</a:t>
          </a:r>
          <a:endParaRPr lang="en-CA"/>
        </a:p>
      </dgm:t>
    </dgm:pt>
    <dgm:pt modelId="{921F8272-4DD7-4555-A63E-CC65C3EA1199}" type="parTrans" cxnId="{50F7ECD3-220B-47D2-82AE-60F4BAFCE691}">
      <dgm:prSet/>
      <dgm:spPr/>
      <dgm:t>
        <a:bodyPr/>
        <a:lstStyle/>
        <a:p>
          <a:endParaRPr lang="en-CA"/>
        </a:p>
      </dgm:t>
    </dgm:pt>
    <dgm:pt modelId="{0D551C8A-8F3E-427D-BEB8-9FA503718841}" type="sibTrans" cxnId="{50F7ECD3-220B-47D2-82AE-60F4BAFCE691}">
      <dgm:prSet/>
      <dgm:spPr/>
      <dgm:t>
        <a:bodyPr/>
        <a:lstStyle/>
        <a:p>
          <a:endParaRPr lang="en-CA"/>
        </a:p>
      </dgm:t>
    </dgm:pt>
    <dgm:pt modelId="{A265158D-C8A6-4886-AB0D-111C0D2DC5DF}">
      <dgm:prSet/>
      <dgm:spPr/>
      <dgm:t>
        <a:bodyPr/>
        <a:lstStyle/>
        <a:p>
          <a:pPr rtl="0"/>
          <a:r>
            <a:rPr lang="en-CA" smtClean="0"/>
            <a:t>Favourable Transmission Interconnection </a:t>
          </a:r>
          <a:endParaRPr lang="en-CA"/>
        </a:p>
      </dgm:t>
    </dgm:pt>
    <dgm:pt modelId="{5780DDBE-2E68-49E6-9EBA-472D2ECAD605}" type="parTrans" cxnId="{ACD66184-9CFC-4F7E-9B3F-8CC407E3A30E}">
      <dgm:prSet/>
      <dgm:spPr/>
      <dgm:t>
        <a:bodyPr/>
        <a:lstStyle/>
        <a:p>
          <a:endParaRPr lang="en-CA"/>
        </a:p>
      </dgm:t>
    </dgm:pt>
    <dgm:pt modelId="{8B10C660-0650-4B25-943B-785DA804C363}" type="sibTrans" cxnId="{ACD66184-9CFC-4F7E-9B3F-8CC407E3A30E}">
      <dgm:prSet/>
      <dgm:spPr/>
      <dgm:t>
        <a:bodyPr/>
        <a:lstStyle/>
        <a:p>
          <a:endParaRPr lang="en-CA"/>
        </a:p>
      </dgm:t>
    </dgm:pt>
    <dgm:pt modelId="{B659585E-A371-42A3-8D69-FB6716985654}" type="pres">
      <dgm:prSet presAssocID="{72E1E618-690F-4DF0-AC6E-AA22A836F9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2A23DB8-F361-481F-B659-0C85CB834CFF}" type="pres">
      <dgm:prSet presAssocID="{E3EF731F-4CDE-4626-8875-14500E86209B}" presName="parentLin" presStyleCnt="0"/>
      <dgm:spPr/>
    </dgm:pt>
    <dgm:pt modelId="{03FCD7AA-9866-4F90-B42C-0B051591B954}" type="pres">
      <dgm:prSet presAssocID="{E3EF731F-4CDE-4626-8875-14500E86209B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AC29742F-0B10-4A23-86A7-651306A1E859}" type="pres">
      <dgm:prSet presAssocID="{E3EF731F-4CDE-4626-8875-14500E8620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0FC77D0-BCE5-4F93-BD5A-BCBE58F1E0B7}" type="pres">
      <dgm:prSet presAssocID="{E3EF731F-4CDE-4626-8875-14500E86209B}" presName="negativeSpace" presStyleCnt="0"/>
      <dgm:spPr/>
    </dgm:pt>
    <dgm:pt modelId="{5124211C-F7C9-473F-A020-E2105AD39530}" type="pres">
      <dgm:prSet presAssocID="{E3EF731F-4CDE-4626-8875-14500E86209B}" presName="childText" presStyleLbl="conFgAcc1" presStyleIdx="0" presStyleCnt="3">
        <dgm:presLayoutVars>
          <dgm:bulletEnabled val="1"/>
        </dgm:presLayoutVars>
      </dgm:prSet>
      <dgm:spPr/>
    </dgm:pt>
    <dgm:pt modelId="{AB1D21C7-6880-4E04-977A-1C18A266B6B2}" type="pres">
      <dgm:prSet presAssocID="{5B03B3D2-CFE8-4786-A371-F66D98AF3F68}" presName="spaceBetweenRectangles" presStyleCnt="0"/>
      <dgm:spPr/>
    </dgm:pt>
    <dgm:pt modelId="{09F6A267-BF97-43B6-AD66-FEEF01C1C461}" type="pres">
      <dgm:prSet presAssocID="{2FBC4116-611D-48B5-83D5-276CD7A44DED}" presName="parentLin" presStyleCnt="0"/>
      <dgm:spPr/>
    </dgm:pt>
    <dgm:pt modelId="{0D41D769-695B-4DF4-962D-8EB6E4558AD1}" type="pres">
      <dgm:prSet presAssocID="{2FBC4116-611D-48B5-83D5-276CD7A44DED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BD8E1087-5916-4E28-81AF-41B816797CC7}" type="pres">
      <dgm:prSet presAssocID="{2FBC4116-611D-48B5-83D5-276CD7A44D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EE08D3F-0A99-4608-8CAB-B4E19AE141FC}" type="pres">
      <dgm:prSet presAssocID="{2FBC4116-611D-48B5-83D5-276CD7A44DED}" presName="negativeSpace" presStyleCnt="0"/>
      <dgm:spPr/>
    </dgm:pt>
    <dgm:pt modelId="{9C8FDEE2-DECA-4F15-A355-D976F95978DE}" type="pres">
      <dgm:prSet presAssocID="{2FBC4116-611D-48B5-83D5-276CD7A44DED}" presName="childText" presStyleLbl="conFgAcc1" presStyleIdx="1" presStyleCnt="3">
        <dgm:presLayoutVars>
          <dgm:bulletEnabled val="1"/>
        </dgm:presLayoutVars>
      </dgm:prSet>
      <dgm:spPr/>
    </dgm:pt>
    <dgm:pt modelId="{BB39B3DD-A36B-4506-8AB7-81F5D425BAB5}" type="pres">
      <dgm:prSet presAssocID="{0D551C8A-8F3E-427D-BEB8-9FA503718841}" presName="spaceBetweenRectangles" presStyleCnt="0"/>
      <dgm:spPr/>
    </dgm:pt>
    <dgm:pt modelId="{D28EAB5A-022C-41B2-BA9E-49D01CC09C84}" type="pres">
      <dgm:prSet presAssocID="{A265158D-C8A6-4886-AB0D-111C0D2DC5DF}" presName="parentLin" presStyleCnt="0"/>
      <dgm:spPr/>
    </dgm:pt>
    <dgm:pt modelId="{1E76F3D5-EC1C-4DB2-9545-52D3FB2B3F2C}" type="pres">
      <dgm:prSet presAssocID="{A265158D-C8A6-4886-AB0D-111C0D2DC5DF}" presName="parentLeftMargin" presStyleLbl="node1" presStyleIdx="1" presStyleCnt="3"/>
      <dgm:spPr/>
      <dgm:t>
        <a:bodyPr/>
        <a:lstStyle/>
        <a:p>
          <a:endParaRPr lang="en-CA"/>
        </a:p>
      </dgm:t>
    </dgm:pt>
    <dgm:pt modelId="{4A8B6EC9-93BA-46B1-92C5-4C258850D34F}" type="pres">
      <dgm:prSet presAssocID="{A265158D-C8A6-4886-AB0D-111C0D2DC5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B26B09C-4994-4891-A86B-6B333B2AC978}" type="pres">
      <dgm:prSet presAssocID="{A265158D-C8A6-4886-AB0D-111C0D2DC5DF}" presName="negativeSpace" presStyleCnt="0"/>
      <dgm:spPr/>
    </dgm:pt>
    <dgm:pt modelId="{D899C848-0FB1-488A-AD18-FF03E4EF2175}" type="pres">
      <dgm:prSet presAssocID="{A265158D-C8A6-4886-AB0D-111C0D2DC5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F7ECD3-220B-47D2-82AE-60F4BAFCE691}" srcId="{72E1E618-690F-4DF0-AC6E-AA22A836F971}" destId="{2FBC4116-611D-48B5-83D5-276CD7A44DED}" srcOrd="1" destOrd="0" parTransId="{921F8272-4DD7-4555-A63E-CC65C3EA1199}" sibTransId="{0D551C8A-8F3E-427D-BEB8-9FA503718841}"/>
    <dgm:cxn modelId="{FFC5CD9F-738D-41C5-A30D-EAE3EBDB8085}" type="presOf" srcId="{72E1E618-690F-4DF0-AC6E-AA22A836F971}" destId="{B659585E-A371-42A3-8D69-FB6716985654}" srcOrd="0" destOrd="0" presId="urn:microsoft.com/office/officeart/2005/8/layout/list1"/>
    <dgm:cxn modelId="{CFC4DFA8-8407-4334-9932-4741413952A5}" type="presOf" srcId="{E3EF731F-4CDE-4626-8875-14500E86209B}" destId="{03FCD7AA-9866-4F90-B42C-0B051591B954}" srcOrd="0" destOrd="0" presId="urn:microsoft.com/office/officeart/2005/8/layout/list1"/>
    <dgm:cxn modelId="{331F2FAF-A95A-4362-8980-F0BDAA546E5A}" type="presOf" srcId="{A265158D-C8A6-4886-AB0D-111C0D2DC5DF}" destId="{4A8B6EC9-93BA-46B1-92C5-4C258850D34F}" srcOrd="1" destOrd="0" presId="urn:microsoft.com/office/officeart/2005/8/layout/list1"/>
    <dgm:cxn modelId="{ACD66184-9CFC-4F7E-9B3F-8CC407E3A30E}" srcId="{72E1E618-690F-4DF0-AC6E-AA22A836F971}" destId="{A265158D-C8A6-4886-AB0D-111C0D2DC5DF}" srcOrd="2" destOrd="0" parTransId="{5780DDBE-2E68-49E6-9EBA-472D2ECAD605}" sibTransId="{8B10C660-0650-4B25-943B-785DA804C363}"/>
    <dgm:cxn modelId="{72452704-D05A-42D2-88CF-1A4C6D636669}" type="presOf" srcId="{2FBC4116-611D-48B5-83D5-276CD7A44DED}" destId="{0D41D769-695B-4DF4-962D-8EB6E4558AD1}" srcOrd="0" destOrd="0" presId="urn:microsoft.com/office/officeart/2005/8/layout/list1"/>
    <dgm:cxn modelId="{C6FB4769-8BCF-4028-8AB0-D217A1ADDA95}" type="presOf" srcId="{E3EF731F-4CDE-4626-8875-14500E86209B}" destId="{AC29742F-0B10-4A23-86A7-651306A1E859}" srcOrd="1" destOrd="0" presId="urn:microsoft.com/office/officeart/2005/8/layout/list1"/>
    <dgm:cxn modelId="{CD2C531C-F2F4-449C-81C8-8BA07AA0CABA}" type="presOf" srcId="{A265158D-C8A6-4886-AB0D-111C0D2DC5DF}" destId="{1E76F3D5-EC1C-4DB2-9545-52D3FB2B3F2C}" srcOrd="0" destOrd="0" presId="urn:microsoft.com/office/officeart/2005/8/layout/list1"/>
    <dgm:cxn modelId="{EBBFBEC8-2223-4B09-A543-7FE246E87FC4}" type="presOf" srcId="{2FBC4116-611D-48B5-83D5-276CD7A44DED}" destId="{BD8E1087-5916-4E28-81AF-41B816797CC7}" srcOrd="1" destOrd="0" presId="urn:microsoft.com/office/officeart/2005/8/layout/list1"/>
    <dgm:cxn modelId="{D874A807-217A-4357-92B2-1D14C86B44B4}" srcId="{72E1E618-690F-4DF0-AC6E-AA22A836F971}" destId="{E3EF731F-4CDE-4626-8875-14500E86209B}" srcOrd="0" destOrd="0" parTransId="{9B80FB1B-1B23-4F8A-880C-92E18A3BABAE}" sibTransId="{5B03B3D2-CFE8-4786-A371-F66D98AF3F68}"/>
    <dgm:cxn modelId="{81EB9294-7992-4EAA-9692-AC7515595B16}" type="presParOf" srcId="{B659585E-A371-42A3-8D69-FB6716985654}" destId="{F2A23DB8-F361-481F-B659-0C85CB834CFF}" srcOrd="0" destOrd="0" presId="urn:microsoft.com/office/officeart/2005/8/layout/list1"/>
    <dgm:cxn modelId="{4104B7EC-A4FA-44A3-A555-FE83C27B9DB6}" type="presParOf" srcId="{F2A23DB8-F361-481F-B659-0C85CB834CFF}" destId="{03FCD7AA-9866-4F90-B42C-0B051591B954}" srcOrd="0" destOrd="0" presId="urn:microsoft.com/office/officeart/2005/8/layout/list1"/>
    <dgm:cxn modelId="{06BD5BA8-CCBD-41E3-872C-C569712EE1D3}" type="presParOf" srcId="{F2A23DB8-F361-481F-B659-0C85CB834CFF}" destId="{AC29742F-0B10-4A23-86A7-651306A1E859}" srcOrd="1" destOrd="0" presId="urn:microsoft.com/office/officeart/2005/8/layout/list1"/>
    <dgm:cxn modelId="{3BF0C685-543B-4096-BB8C-764ED3C5A422}" type="presParOf" srcId="{B659585E-A371-42A3-8D69-FB6716985654}" destId="{90FC77D0-BCE5-4F93-BD5A-BCBE58F1E0B7}" srcOrd="1" destOrd="0" presId="urn:microsoft.com/office/officeart/2005/8/layout/list1"/>
    <dgm:cxn modelId="{8A1BBE61-644B-4C1A-9F42-779018142D91}" type="presParOf" srcId="{B659585E-A371-42A3-8D69-FB6716985654}" destId="{5124211C-F7C9-473F-A020-E2105AD39530}" srcOrd="2" destOrd="0" presId="urn:microsoft.com/office/officeart/2005/8/layout/list1"/>
    <dgm:cxn modelId="{EA43CC7E-9C2B-42A2-9322-7E0C497F9BB5}" type="presParOf" srcId="{B659585E-A371-42A3-8D69-FB6716985654}" destId="{AB1D21C7-6880-4E04-977A-1C18A266B6B2}" srcOrd="3" destOrd="0" presId="urn:microsoft.com/office/officeart/2005/8/layout/list1"/>
    <dgm:cxn modelId="{DB41F956-07A8-4B8B-B73D-11F1D8CCBCD2}" type="presParOf" srcId="{B659585E-A371-42A3-8D69-FB6716985654}" destId="{09F6A267-BF97-43B6-AD66-FEEF01C1C461}" srcOrd="4" destOrd="0" presId="urn:microsoft.com/office/officeart/2005/8/layout/list1"/>
    <dgm:cxn modelId="{1963B253-80BE-451B-A78A-5AC8ACA87B4E}" type="presParOf" srcId="{09F6A267-BF97-43B6-AD66-FEEF01C1C461}" destId="{0D41D769-695B-4DF4-962D-8EB6E4558AD1}" srcOrd="0" destOrd="0" presId="urn:microsoft.com/office/officeart/2005/8/layout/list1"/>
    <dgm:cxn modelId="{F3928F12-0B0A-47CB-9E70-B8A384C753FB}" type="presParOf" srcId="{09F6A267-BF97-43B6-AD66-FEEF01C1C461}" destId="{BD8E1087-5916-4E28-81AF-41B816797CC7}" srcOrd="1" destOrd="0" presId="urn:microsoft.com/office/officeart/2005/8/layout/list1"/>
    <dgm:cxn modelId="{9E3FB114-7B09-4CED-AC3E-5CCE90933F52}" type="presParOf" srcId="{B659585E-A371-42A3-8D69-FB6716985654}" destId="{DEE08D3F-0A99-4608-8CAB-B4E19AE141FC}" srcOrd="5" destOrd="0" presId="urn:microsoft.com/office/officeart/2005/8/layout/list1"/>
    <dgm:cxn modelId="{A647B22B-8B10-4960-99C0-677C25136EDA}" type="presParOf" srcId="{B659585E-A371-42A3-8D69-FB6716985654}" destId="{9C8FDEE2-DECA-4F15-A355-D976F95978DE}" srcOrd="6" destOrd="0" presId="urn:microsoft.com/office/officeart/2005/8/layout/list1"/>
    <dgm:cxn modelId="{B49FDB68-441F-4416-AC82-C6C59B5C5DBF}" type="presParOf" srcId="{B659585E-A371-42A3-8D69-FB6716985654}" destId="{BB39B3DD-A36B-4506-8AB7-81F5D425BAB5}" srcOrd="7" destOrd="0" presId="urn:microsoft.com/office/officeart/2005/8/layout/list1"/>
    <dgm:cxn modelId="{3057A744-7641-41F3-941F-4BCD2DA84CE0}" type="presParOf" srcId="{B659585E-A371-42A3-8D69-FB6716985654}" destId="{D28EAB5A-022C-41B2-BA9E-49D01CC09C84}" srcOrd="8" destOrd="0" presId="urn:microsoft.com/office/officeart/2005/8/layout/list1"/>
    <dgm:cxn modelId="{D00EC373-E108-4C61-9277-1DE59F7490AD}" type="presParOf" srcId="{D28EAB5A-022C-41B2-BA9E-49D01CC09C84}" destId="{1E76F3D5-EC1C-4DB2-9545-52D3FB2B3F2C}" srcOrd="0" destOrd="0" presId="urn:microsoft.com/office/officeart/2005/8/layout/list1"/>
    <dgm:cxn modelId="{FC6A0179-E654-4E10-9D15-BD194AA53F6E}" type="presParOf" srcId="{D28EAB5A-022C-41B2-BA9E-49D01CC09C84}" destId="{4A8B6EC9-93BA-46B1-92C5-4C258850D34F}" srcOrd="1" destOrd="0" presId="urn:microsoft.com/office/officeart/2005/8/layout/list1"/>
    <dgm:cxn modelId="{C1A992B0-FA2D-4516-9354-3A6AB6050334}" type="presParOf" srcId="{B659585E-A371-42A3-8D69-FB6716985654}" destId="{CB26B09C-4994-4891-A86B-6B333B2AC978}" srcOrd="9" destOrd="0" presId="urn:microsoft.com/office/officeart/2005/8/layout/list1"/>
    <dgm:cxn modelId="{3EF4A83C-B4FB-4121-BEAD-6E81FA24277F}" type="presParOf" srcId="{B659585E-A371-42A3-8D69-FB6716985654}" destId="{D899C848-0FB1-488A-AD18-FF03E4EF21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25782-D03A-4374-B662-0CEACA3CC2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6AB821D-8A6B-4D5C-9055-A5B5EE131596}">
      <dgm:prSet/>
      <dgm:spPr/>
      <dgm:t>
        <a:bodyPr/>
        <a:lstStyle/>
        <a:p>
          <a:pPr rtl="0"/>
          <a:r>
            <a:rPr lang="en-CA" smtClean="0"/>
            <a:t>Green Attributes of renewable energy are a tradable commodity that hold value – RECs</a:t>
          </a:r>
          <a:endParaRPr lang="en-CA"/>
        </a:p>
      </dgm:t>
    </dgm:pt>
    <dgm:pt modelId="{262F0CBA-DFF7-4F82-A24F-D5375BA18696}" type="parTrans" cxnId="{AA4C15D6-65D5-435A-A8AF-98B90CF1D394}">
      <dgm:prSet/>
      <dgm:spPr/>
      <dgm:t>
        <a:bodyPr/>
        <a:lstStyle/>
        <a:p>
          <a:endParaRPr lang="en-CA"/>
        </a:p>
      </dgm:t>
    </dgm:pt>
    <dgm:pt modelId="{3DF26627-1AAF-450F-A2C6-6DFBDBBB0804}" type="sibTrans" cxnId="{AA4C15D6-65D5-435A-A8AF-98B90CF1D394}">
      <dgm:prSet/>
      <dgm:spPr/>
      <dgm:t>
        <a:bodyPr/>
        <a:lstStyle/>
        <a:p>
          <a:endParaRPr lang="en-CA"/>
        </a:p>
      </dgm:t>
    </dgm:pt>
    <dgm:pt modelId="{163A0CA6-D355-4385-A138-D447232C7EEF}">
      <dgm:prSet/>
      <dgm:spPr/>
      <dgm:t>
        <a:bodyPr/>
        <a:lstStyle/>
        <a:p>
          <a:pPr rtl="0"/>
          <a:r>
            <a:rPr lang="en-CA" dirty="0" smtClean="0"/>
            <a:t>The cost to install wind generation is currently the most economic of all green choices</a:t>
          </a:r>
          <a:endParaRPr lang="en-CA" dirty="0"/>
        </a:p>
      </dgm:t>
    </dgm:pt>
    <dgm:pt modelId="{C39329E7-219A-43FC-8C5A-8090B9641D4C}" type="parTrans" cxnId="{215A626A-CEC1-4DCE-BA58-1A93D8CDE196}">
      <dgm:prSet/>
      <dgm:spPr/>
      <dgm:t>
        <a:bodyPr/>
        <a:lstStyle/>
        <a:p>
          <a:endParaRPr lang="en-CA"/>
        </a:p>
      </dgm:t>
    </dgm:pt>
    <dgm:pt modelId="{4F08A12D-0529-412D-930E-C52C02048D55}" type="sibTrans" cxnId="{215A626A-CEC1-4DCE-BA58-1A93D8CDE196}">
      <dgm:prSet/>
      <dgm:spPr/>
      <dgm:t>
        <a:bodyPr/>
        <a:lstStyle/>
        <a:p>
          <a:endParaRPr lang="en-CA"/>
        </a:p>
      </dgm:t>
    </dgm:pt>
    <dgm:pt modelId="{2B1151A7-F510-4114-8ABC-9AE4A957C932}">
      <dgm:prSet/>
      <dgm:spPr/>
      <dgm:t>
        <a:bodyPr/>
        <a:lstStyle/>
        <a:p>
          <a:pPr rtl="0"/>
          <a:r>
            <a:rPr lang="en-CA" dirty="0" smtClean="0"/>
            <a:t>In response to climate change, the Government of Alberta has announced a target to retire all coal generation in Alberta by 2030, replacing </a:t>
          </a:r>
          <a:r>
            <a:rPr lang="en-CA" dirty="0" smtClean="0"/>
            <a:t>~2/3 </a:t>
          </a:r>
          <a:r>
            <a:rPr lang="en-CA" dirty="0" smtClean="0"/>
            <a:t>of which with renewable generation</a:t>
          </a:r>
          <a:endParaRPr lang="en-CA" dirty="0"/>
        </a:p>
      </dgm:t>
    </dgm:pt>
    <dgm:pt modelId="{4D21D387-7D42-41EB-AAB3-2EF8D2EE0865}" type="parTrans" cxnId="{A295C112-8271-4806-9EBD-00F29F50C548}">
      <dgm:prSet/>
      <dgm:spPr/>
      <dgm:t>
        <a:bodyPr/>
        <a:lstStyle/>
        <a:p>
          <a:endParaRPr lang="en-CA"/>
        </a:p>
      </dgm:t>
    </dgm:pt>
    <dgm:pt modelId="{A5518B92-87DE-4157-B7BD-24D0FF2B8730}" type="sibTrans" cxnId="{A295C112-8271-4806-9EBD-00F29F50C548}">
      <dgm:prSet/>
      <dgm:spPr/>
      <dgm:t>
        <a:bodyPr/>
        <a:lstStyle/>
        <a:p>
          <a:endParaRPr lang="en-CA"/>
        </a:p>
      </dgm:t>
    </dgm:pt>
    <dgm:pt modelId="{9D0B2C93-A48B-4243-B3BA-A7B4D78E86E7}" type="pres">
      <dgm:prSet presAssocID="{32C25782-D03A-4374-B662-0CEACA3CC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16BBFE7-1580-4373-910A-931C9B2AC1B5}" type="pres">
      <dgm:prSet presAssocID="{56AB821D-8A6B-4D5C-9055-A5B5EE1315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7CED3F-51D2-49D1-9915-7B50A016D9C7}" type="pres">
      <dgm:prSet presAssocID="{3DF26627-1AAF-450F-A2C6-6DFBDBBB0804}" presName="spacer" presStyleCnt="0"/>
      <dgm:spPr/>
    </dgm:pt>
    <dgm:pt modelId="{F4EEF38D-DE77-446C-8099-0A08973BD4E3}" type="pres">
      <dgm:prSet presAssocID="{163A0CA6-D355-4385-A138-D447232C7E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953C976-A055-43DE-8BE8-0AB5D11A30A4}" type="pres">
      <dgm:prSet presAssocID="{4F08A12D-0529-412D-930E-C52C02048D55}" presName="spacer" presStyleCnt="0"/>
      <dgm:spPr/>
    </dgm:pt>
    <dgm:pt modelId="{0B017410-F1B1-49AB-90C6-FC09E397E65E}" type="pres">
      <dgm:prSet presAssocID="{2B1151A7-F510-4114-8ABC-9AE4A957C9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B322E91-345F-451C-A6B5-FF253143175B}" type="presOf" srcId="{2B1151A7-F510-4114-8ABC-9AE4A957C932}" destId="{0B017410-F1B1-49AB-90C6-FC09E397E65E}" srcOrd="0" destOrd="0" presId="urn:microsoft.com/office/officeart/2005/8/layout/vList2"/>
    <dgm:cxn modelId="{215A626A-CEC1-4DCE-BA58-1A93D8CDE196}" srcId="{32C25782-D03A-4374-B662-0CEACA3CC21D}" destId="{163A0CA6-D355-4385-A138-D447232C7EEF}" srcOrd="1" destOrd="0" parTransId="{C39329E7-219A-43FC-8C5A-8090B9641D4C}" sibTransId="{4F08A12D-0529-412D-930E-C52C02048D55}"/>
    <dgm:cxn modelId="{A295C112-8271-4806-9EBD-00F29F50C548}" srcId="{32C25782-D03A-4374-B662-0CEACA3CC21D}" destId="{2B1151A7-F510-4114-8ABC-9AE4A957C932}" srcOrd="2" destOrd="0" parTransId="{4D21D387-7D42-41EB-AAB3-2EF8D2EE0865}" sibTransId="{A5518B92-87DE-4157-B7BD-24D0FF2B8730}"/>
    <dgm:cxn modelId="{B028586F-CDC9-4562-AE11-A69DEE8F0EFD}" type="presOf" srcId="{32C25782-D03A-4374-B662-0CEACA3CC21D}" destId="{9D0B2C93-A48B-4243-B3BA-A7B4D78E86E7}" srcOrd="0" destOrd="0" presId="urn:microsoft.com/office/officeart/2005/8/layout/vList2"/>
    <dgm:cxn modelId="{AA4C15D6-65D5-435A-A8AF-98B90CF1D394}" srcId="{32C25782-D03A-4374-B662-0CEACA3CC21D}" destId="{56AB821D-8A6B-4D5C-9055-A5B5EE131596}" srcOrd="0" destOrd="0" parTransId="{262F0CBA-DFF7-4F82-A24F-D5375BA18696}" sibTransId="{3DF26627-1AAF-450F-A2C6-6DFBDBBB0804}"/>
    <dgm:cxn modelId="{FF3A701D-DB52-4B9E-8278-D4232AAB36E8}" type="presOf" srcId="{56AB821D-8A6B-4D5C-9055-A5B5EE131596}" destId="{916BBFE7-1580-4373-910A-931C9B2AC1B5}" srcOrd="0" destOrd="0" presId="urn:microsoft.com/office/officeart/2005/8/layout/vList2"/>
    <dgm:cxn modelId="{A822CD5A-C15A-4D26-9350-03F90671EF48}" type="presOf" srcId="{163A0CA6-D355-4385-A138-D447232C7EEF}" destId="{F4EEF38D-DE77-446C-8099-0A08973BD4E3}" srcOrd="0" destOrd="0" presId="urn:microsoft.com/office/officeart/2005/8/layout/vList2"/>
    <dgm:cxn modelId="{013D1784-9935-4908-B375-DE82B2FC054A}" type="presParOf" srcId="{9D0B2C93-A48B-4243-B3BA-A7B4D78E86E7}" destId="{916BBFE7-1580-4373-910A-931C9B2AC1B5}" srcOrd="0" destOrd="0" presId="urn:microsoft.com/office/officeart/2005/8/layout/vList2"/>
    <dgm:cxn modelId="{85463F1F-A1B2-4D83-A516-CB603DCC404F}" type="presParOf" srcId="{9D0B2C93-A48B-4243-B3BA-A7B4D78E86E7}" destId="{397CED3F-51D2-49D1-9915-7B50A016D9C7}" srcOrd="1" destOrd="0" presId="urn:microsoft.com/office/officeart/2005/8/layout/vList2"/>
    <dgm:cxn modelId="{44E92A5F-6DA6-4227-838D-3035F3EE9981}" type="presParOf" srcId="{9D0B2C93-A48B-4243-B3BA-A7B4D78E86E7}" destId="{F4EEF38D-DE77-446C-8099-0A08973BD4E3}" srcOrd="2" destOrd="0" presId="urn:microsoft.com/office/officeart/2005/8/layout/vList2"/>
    <dgm:cxn modelId="{05B820C0-33B6-44A0-B702-1CD2AC806DE5}" type="presParOf" srcId="{9D0B2C93-A48B-4243-B3BA-A7B4D78E86E7}" destId="{B953C976-A055-43DE-8BE8-0AB5D11A30A4}" srcOrd="3" destOrd="0" presId="urn:microsoft.com/office/officeart/2005/8/layout/vList2"/>
    <dgm:cxn modelId="{7AA8C966-CA39-48DB-B27B-062DFAEC6275}" type="presParOf" srcId="{9D0B2C93-A48B-4243-B3BA-A7B4D78E86E7}" destId="{0B017410-F1B1-49AB-90C6-FC09E397E6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D480C-B25A-4848-B154-AC530DEC74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3DD51E6-88E4-44BD-88DC-5717ACEC5990}">
      <dgm:prSet/>
      <dgm:spPr/>
      <dgm:t>
        <a:bodyPr/>
        <a:lstStyle/>
        <a:p>
          <a:pPr rtl="0"/>
          <a:r>
            <a:rPr lang="en-CA" dirty="0" smtClean="0"/>
            <a:t>Green Energy (Wind)</a:t>
          </a:r>
          <a:endParaRPr lang="en-CA" dirty="0"/>
        </a:p>
      </dgm:t>
    </dgm:pt>
    <dgm:pt modelId="{F569548B-D80E-4F06-89FD-AB9B9AC575EA}" type="parTrans" cxnId="{C8E27B7D-43B7-4CEA-A936-744A44DC27A8}">
      <dgm:prSet/>
      <dgm:spPr/>
      <dgm:t>
        <a:bodyPr/>
        <a:lstStyle/>
        <a:p>
          <a:endParaRPr lang="en-CA"/>
        </a:p>
      </dgm:t>
    </dgm:pt>
    <dgm:pt modelId="{045A4538-76F8-46F7-A9D0-A56B2339C9AC}" type="sibTrans" cxnId="{C8E27B7D-43B7-4CEA-A936-744A44DC27A8}">
      <dgm:prSet/>
      <dgm:spPr/>
      <dgm:t>
        <a:bodyPr/>
        <a:lstStyle/>
        <a:p>
          <a:endParaRPr lang="en-CA"/>
        </a:p>
      </dgm:t>
    </dgm:pt>
    <dgm:pt modelId="{52D30C62-EF5B-4724-8549-29437F0DE282}">
      <dgm:prSet/>
      <dgm:spPr/>
      <dgm:t>
        <a:bodyPr/>
        <a:lstStyle/>
        <a:p>
          <a:pPr rtl="0"/>
          <a:r>
            <a:rPr lang="en-CA" dirty="0" smtClean="0"/>
            <a:t>Cost</a:t>
          </a:r>
          <a:endParaRPr lang="en-CA" dirty="0"/>
        </a:p>
      </dgm:t>
    </dgm:pt>
    <dgm:pt modelId="{1C245AA8-CF69-45F4-A520-A3011E4698A7}" type="parTrans" cxnId="{B13B31CC-A2DC-4124-89DF-16BE220AB3FA}">
      <dgm:prSet/>
      <dgm:spPr/>
      <dgm:t>
        <a:bodyPr/>
        <a:lstStyle/>
        <a:p>
          <a:endParaRPr lang="en-CA"/>
        </a:p>
      </dgm:t>
    </dgm:pt>
    <dgm:pt modelId="{D5ED1AD6-5078-4BEF-B44C-D6C1F02E25FC}" type="sibTrans" cxnId="{B13B31CC-A2DC-4124-89DF-16BE220AB3FA}">
      <dgm:prSet/>
      <dgm:spPr/>
      <dgm:t>
        <a:bodyPr/>
        <a:lstStyle/>
        <a:p>
          <a:endParaRPr lang="en-CA"/>
        </a:p>
      </dgm:t>
    </dgm:pt>
    <dgm:pt modelId="{97D7BF76-7815-474F-ABFC-AF3939A94866}">
      <dgm:prSet/>
      <dgm:spPr/>
      <dgm:t>
        <a:bodyPr/>
        <a:lstStyle/>
        <a:p>
          <a:pPr rtl="0"/>
          <a:r>
            <a:rPr lang="en-CA" smtClean="0"/>
            <a:t>Reliable</a:t>
          </a:r>
          <a:endParaRPr lang="en-CA"/>
        </a:p>
      </dgm:t>
    </dgm:pt>
    <dgm:pt modelId="{AD38E6A8-59BB-44D5-8560-12277246FA12}" type="parTrans" cxnId="{E6DC29BE-DF8B-4208-B2AF-6A2335BC4C37}">
      <dgm:prSet/>
      <dgm:spPr/>
      <dgm:t>
        <a:bodyPr/>
        <a:lstStyle/>
        <a:p>
          <a:endParaRPr lang="en-CA"/>
        </a:p>
      </dgm:t>
    </dgm:pt>
    <dgm:pt modelId="{94EE1A1E-4188-4941-9B42-00558268DCD4}" type="sibTrans" cxnId="{E6DC29BE-DF8B-4208-B2AF-6A2335BC4C37}">
      <dgm:prSet/>
      <dgm:spPr/>
      <dgm:t>
        <a:bodyPr/>
        <a:lstStyle/>
        <a:p>
          <a:endParaRPr lang="en-CA"/>
        </a:p>
      </dgm:t>
    </dgm:pt>
    <dgm:pt modelId="{CBAF9362-BD61-45F6-B1F8-D1B33608FC0A}" type="pres">
      <dgm:prSet presAssocID="{607D480C-B25A-4848-B154-AC530DEC74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AC492D33-CE8D-4976-91FB-245D214CF72C}" type="pres">
      <dgm:prSet presAssocID="{93DD51E6-88E4-44BD-88DC-5717ACEC5990}" presName="hierRoot1" presStyleCnt="0">
        <dgm:presLayoutVars>
          <dgm:hierBranch val="init"/>
        </dgm:presLayoutVars>
      </dgm:prSet>
      <dgm:spPr/>
    </dgm:pt>
    <dgm:pt modelId="{5330F736-945A-40C3-A2B3-007DA09A5B77}" type="pres">
      <dgm:prSet presAssocID="{93DD51E6-88E4-44BD-88DC-5717ACEC5990}" presName="rootComposite1" presStyleCnt="0"/>
      <dgm:spPr/>
    </dgm:pt>
    <dgm:pt modelId="{0574514F-4C62-4CA9-97A5-BE601C2BA77B}" type="pres">
      <dgm:prSet presAssocID="{93DD51E6-88E4-44BD-88DC-5717ACEC59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386DC76-4307-4A4B-A19B-51F3D4D7F751}" type="pres">
      <dgm:prSet presAssocID="{93DD51E6-88E4-44BD-88DC-5717ACEC5990}" presName="rootConnector1" presStyleLbl="node1" presStyleIdx="0" presStyleCnt="0"/>
      <dgm:spPr/>
      <dgm:t>
        <a:bodyPr/>
        <a:lstStyle/>
        <a:p>
          <a:endParaRPr lang="en-CA"/>
        </a:p>
      </dgm:t>
    </dgm:pt>
    <dgm:pt modelId="{6F1859FF-BD7E-444F-AC9E-8C5334CB82A0}" type="pres">
      <dgm:prSet presAssocID="{93DD51E6-88E4-44BD-88DC-5717ACEC5990}" presName="hierChild2" presStyleCnt="0"/>
      <dgm:spPr/>
    </dgm:pt>
    <dgm:pt modelId="{BA8581B4-CECA-4980-8190-A1A1F5DEC838}" type="pres">
      <dgm:prSet presAssocID="{1C245AA8-CF69-45F4-A520-A3011E4698A7}" presName="Name37" presStyleLbl="parChTrans1D2" presStyleIdx="0" presStyleCnt="2"/>
      <dgm:spPr/>
      <dgm:t>
        <a:bodyPr/>
        <a:lstStyle/>
        <a:p>
          <a:endParaRPr lang="en-CA"/>
        </a:p>
      </dgm:t>
    </dgm:pt>
    <dgm:pt modelId="{0CC32DDC-6FD8-486C-991B-1744B8ACD208}" type="pres">
      <dgm:prSet presAssocID="{52D30C62-EF5B-4724-8549-29437F0DE282}" presName="hierRoot2" presStyleCnt="0">
        <dgm:presLayoutVars>
          <dgm:hierBranch val="init"/>
        </dgm:presLayoutVars>
      </dgm:prSet>
      <dgm:spPr/>
    </dgm:pt>
    <dgm:pt modelId="{D067FF7D-A072-49EF-8CDE-E10879ECF44B}" type="pres">
      <dgm:prSet presAssocID="{52D30C62-EF5B-4724-8549-29437F0DE282}" presName="rootComposite" presStyleCnt="0"/>
      <dgm:spPr/>
    </dgm:pt>
    <dgm:pt modelId="{945EA127-6212-437F-9512-D19E8D93CFBF}" type="pres">
      <dgm:prSet presAssocID="{52D30C62-EF5B-4724-8549-29437F0DE28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B86C7B0-6D30-4F33-9B1B-1538491EF473}" type="pres">
      <dgm:prSet presAssocID="{52D30C62-EF5B-4724-8549-29437F0DE282}" presName="rootConnector" presStyleLbl="node2" presStyleIdx="0" presStyleCnt="2"/>
      <dgm:spPr/>
      <dgm:t>
        <a:bodyPr/>
        <a:lstStyle/>
        <a:p>
          <a:endParaRPr lang="en-CA"/>
        </a:p>
      </dgm:t>
    </dgm:pt>
    <dgm:pt modelId="{B6B0AAD3-1DD5-4F8E-9065-5FCBEEA84DEE}" type="pres">
      <dgm:prSet presAssocID="{52D30C62-EF5B-4724-8549-29437F0DE282}" presName="hierChild4" presStyleCnt="0"/>
      <dgm:spPr/>
    </dgm:pt>
    <dgm:pt modelId="{E5DE048F-A018-4ED5-9DC1-D698D5884F98}" type="pres">
      <dgm:prSet presAssocID="{52D30C62-EF5B-4724-8549-29437F0DE282}" presName="hierChild5" presStyleCnt="0"/>
      <dgm:spPr/>
    </dgm:pt>
    <dgm:pt modelId="{0C95E819-7F43-4E50-9539-6FF56E95F046}" type="pres">
      <dgm:prSet presAssocID="{AD38E6A8-59BB-44D5-8560-12277246FA12}" presName="Name37" presStyleLbl="parChTrans1D2" presStyleIdx="1" presStyleCnt="2"/>
      <dgm:spPr/>
      <dgm:t>
        <a:bodyPr/>
        <a:lstStyle/>
        <a:p>
          <a:endParaRPr lang="en-CA"/>
        </a:p>
      </dgm:t>
    </dgm:pt>
    <dgm:pt modelId="{6A5CD3C4-9142-46E4-9A31-1880B4014DBD}" type="pres">
      <dgm:prSet presAssocID="{97D7BF76-7815-474F-ABFC-AF3939A94866}" presName="hierRoot2" presStyleCnt="0">
        <dgm:presLayoutVars>
          <dgm:hierBranch val="init"/>
        </dgm:presLayoutVars>
      </dgm:prSet>
      <dgm:spPr/>
    </dgm:pt>
    <dgm:pt modelId="{DA20CA4A-9A9E-4E07-9CA5-6D7B77A9D672}" type="pres">
      <dgm:prSet presAssocID="{97D7BF76-7815-474F-ABFC-AF3939A94866}" presName="rootComposite" presStyleCnt="0"/>
      <dgm:spPr/>
    </dgm:pt>
    <dgm:pt modelId="{3211F081-149B-495A-B8E4-3C7ECD7BFD22}" type="pres">
      <dgm:prSet presAssocID="{97D7BF76-7815-474F-ABFC-AF3939A9486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08AD2A0-5CDC-4D08-B2BC-549544517CDF}" type="pres">
      <dgm:prSet presAssocID="{97D7BF76-7815-474F-ABFC-AF3939A94866}" presName="rootConnector" presStyleLbl="node2" presStyleIdx="1" presStyleCnt="2"/>
      <dgm:spPr/>
      <dgm:t>
        <a:bodyPr/>
        <a:lstStyle/>
        <a:p>
          <a:endParaRPr lang="en-CA"/>
        </a:p>
      </dgm:t>
    </dgm:pt>
    <dgm:pt modelId="{1DA7E41B-DA8B-4D6F-8C1F-62A8366AFE05}" type="pres">
      <dgm:prSet presAssocID="{97D7BF76-7815-474F-ABFC-AF3939A94866}" presName="hierChild4" presStyleCnt="0"/>
      <dgm:spPr/>
    </dgm:pt>
    <dgm:pt modelId="{15E2AF07-B800-4339-8AB8-06C461B053A1}" type="pres">
      <dgm:prSet presAssocID="{97D7BF76-7815-474F-ABFC-AF3939A94866}" presName="hierChild5" presStyleCnt="0"/>
      <dgm:spPr/>
    </dgm:pt>
    <dgm:pt modelId="{F9373F30-E391-451C-AD9F-2C2D62687366}" type="pres">
      <dgm:prSet presAssocID="{93DD51E6-88E4-44BD-88DC-5717ACEC5990}" presName="hierChild3" presStyleCnt="0"/>
      <dgm:spPr/>
    </dgm:pt>
  </dgm:ptLst>
  <dgm:cxnLst>
    <dgm:cxn modelId="{4D988D20-D5FA-47E9-B6AC-315CA6CEDEA5}" type="presOf" srcId="{1C245AA8-CF69-45F4-A520-A3011E4698A7}" destId="{BA8581B4-CECA-4980-8190-A1A1F5DEC838}" srcOrd="0" destOrd="0" presId="urn:microsoft.com/office/officeart/2005/8/layout/orgChart1"/>
    <dgm:cxn modelId="{C8E27B7D-43B7-4CEA-A936-744A44DC27A8}" srcId="{607D480C-B25A-4848-B154-AC530DEC7408}" destId="{93DD51E6-88E4-44BD-88DC-5717ACEC5990}" srcOrd="0" destOrd="0" parTransId="{F569548B-D80E-4F06-89FD-AB9B9AC575EA}" sibTransId="{045A4538-76F8-46F7-A9D0-A56B2339C9AC}"/>
    <dgm:cxn modelId="{B13B31CC-A2DC-4124-89DF-16BE220AB3FA}" srcId="{93DD51E6-88E4-44BD-88DC-5717ACEC5990}" destId="{52D30C62-EF5B-4724-8549-29437F0DE282}" srcOrd="0" destOrd="0" parTransId="{1C245AA8-CF69-45F4-A520-A3011E4698A7}" sibTransId="{D5ED1AD6-5078-4BEF-B44C-D6C1F02E25FC}"/>
    <dgm:cxn modelId="{7F41B963-21F4-49DB-8BA0-3B8E98334468}" type="presOf" srcId="{97D7BF76-7815-474F-ABFC-AF3939A94866}" destId="{3211F081-149B-495A-B8E4-3C7ECD7BFD22}" srcOrd="0" destOrd="0" presId="urn:microsoft.com/office/officeart/2005/8/layout/orgChart1"/>
    <dgm:cxn modelId="{E6DC29BE-DF8B-4208-B2AF-6A2335BC4C37}" srcId="{93DD51E6-88E4-44BD-88DC-5717ACEC5990}" destId="{97D7BF76-7815-474F-ABFC-AF3939A94866}" srcOrd="1" destOrd="0" parTransId="{AD38E6A8-59BB-44D5-8560-12277246FA12}" sibTransId="{94EE1A1E-4188-4941-9B42-00558268DCD4}"/>
    <dgm:cxn modelId="{567EB2A1-C2B8-4B97-AF06-CABBAD1A6265}" type="presOf" srcId="{52D30C62-EF5B-4724-8549-29437F0DE282}" destId="{945EA127-6212-437F-9512-D19E8D93CFBF}" srcOrd="0" destOrd="0" presId="urn:microsoft.com/office/officeart/2005/8/layout/orgChart1"/>
    <dgm:cxn modelId="{E6C43665-7353-4DB6-925B-1CFF67D89E0E}" type="presOf" srcId="{52D30C62-EF5B-4724-8549-29437F0DE282}" destId="{0B86C7B0-6D30-4F33-9B1B-1538491EF473}" srcOrd="1" destOrd="0" presId="urn:microsoft.com/office/officeart/2005/8/layout/orgChart1"/>
    <dgm:cxn modelId="{94762213-2FAB-4611-B93A-9967A61B598E}" type="presOf" srcId="{93DD51E6-88E4-44BD-88DC-5717ACEC5990}" destId="{0574514F-4C62-4CA9-97A5-BE601C2BA77B}" srcOrd="0" destOrd="0" presId="urn:microsoft.com/office/officeart/2005/8/layout/orgChart1"/>
    <dgm:cxn modelId="{BCD7A300-C571-4196-BF98-510B7C4D118C}" type="presOf" srcId="{93DD51E6-88E4-44BD-88DC-5717ACEC5990}" destId="{0386DC76-4307-4A4B-A19B-51F3D4D7F751}" srcOrd="1" destOrd="0" presId="urn:microsoft.com/office/officeart/2005/8/layout/orgChart1"/>
    <dgm:cxn modelId="{DC7C259B-EDEF-466F-9E31-6C75BD68A29C}" type="presOf" srcId="{607D480C-B25A-4848-B154-AC530DEC7408}" destId="{CBAF9362-BD61-45F6-B1F8-D1B33608FC0A}" srcOrd="0" destOrd="0" presId="urn:microsoft.com/office/officeart/2005/8/layout/orgChart1"/>
    <dgm:cxn modelId="{DABCFFA1-C42E-4AEA-BE7F-EB3AA9D43222}" type="presOf" srcId="{97D7BF76-7815-474F-ABFC-AF3939A94866}" destId="{C08AD2A0-5CDC-4D08-B2BC-549544517CDF}" srcOrd="1" destOrd="0" presId="urn:microsoft.com/office/officeart/2005/8/layout/orgChart1"/>
    <dgm:cxn modelId="{443C16D5-DD3F-44AA-9308-38BDFE1F6370}" type="presOf" srcId="{AD38E6A8-59BB-44D5-8560-12277246FA12}" destId="{0C95E819-7F43-4E50-9539-6FF56E95F046}" srcOrd="0" destOrd="0" presId="urn:microsoft.com/office/officeart/2005/8/layout/orgChart1"/>
    <dgm:cxn modelId="{297F90A3-8DE8-4605-9BDB-35282E5256D9}" type="presParOf" srcId="{CBAF9362-BD61-45F6-B1F8-D1B33608FC0A}" destId="{AC492D33-CE8D-4976-91FB-245D214CF72C}" srcOrd="0" destOrd="0" presId="urn:microsoft.com/office/officeart/2005/8/layout/orgChart1"/>
    <dgm:cxn modelId="{9E7EBB28-D235-4764-91E0-DDBF6B94E058}" type="presParOf" srcId="{AC492D33-CE8D-4976-91FB-245D214CF72C}" destId="{5330F736-945A-40C3-A2B3-007DA09A5B77}" srcOrd="0" destOrd="0" presId="urn:microsoft.com/office/officeart/2005/8/layout/orgChart1"/>
    <dgm:cxn modelId="{309E825D-080C-41EB-AF8B-3BD5C66C816A}" type="presParOf" srcId="{5330F736-945A-40C3-A2B3-007DA09A5B77}" destId="{0574514F-4C62-4CA9-97A5-BE601C2BA77B}" srcOrd="0" destOrd="0" presId="urn:microsoft.com/office/officeart/2005/8/layout/orgChart1"/>
    <dgm:cxn modelId="{4790BAB0-A98E-4282-BFEC-D226A1E078DF}" type="presParOf" srcId="{5330F736-945A-40C3-A2B3-007DA09A5B77}" destId="{0386DC76-4307-4A4B-A19B-51F3D4D7F751}" srcOrd="1" destOrd="0" presId="urn:microsoft.com/office/officeart/2005/8/layout/orgChart1"/>
    <dgm:cxn modelId="{BABCAE09-CFBC-42EB-ABB7-3C150FA32BE7}" type="presParOf" srcId="{AC492D33-CE8D-4976-91FB-245D214CF72C}" destId="{6F1859FF-BD7E-444F-AC9E-8C5334CB82A0}" srcOrd="1" destOrd="0" presId="urn:microsoft.com/office/officeart/2005/8/layout/orgChart1"/>
    <dgm:cxn modelId="{6177CBAC-503B-45AE-8A8A-F5FA750AF0BD}" type="presParOf" srcId="{6F1859FF-BD7E-444F-AC9E-8C5334CB82A0}" destId="{BA8581B4-CECA-4980-8190-A1A1F5DEC838}" srcOrd="0" destOrd="0" presId="urn:microsoft.com/office/officeart/2005/8/layout/orgChart1"/>
    <dgm:cxn modelId="{9F854577-F59F-418C-9744-31AD6DF7CF4D}" type="presParOf" srcId="{6F1859FF-BD7E-444F-AC9E-8C5334CB82A0}" destId="{0CC32DDC-6FD8-486C-991B-1744B8ACD208}" srcOrd="1" destOrd="0" presId="urn:microsoft.com/office/officeart/2005/8/layout/orgChart1"/>
    <dgm:cxn modelId="{CF725868-B118-4031-B4A0-3BCE7F0354D6}" type="presParOf" srcId="{0CC32DDC-6FD8-486C-991B-1744B8ACD208}" destId="{D067FF7D-A072-49EF-8CDE-E10879ECF44B}" srcOrd="0" destOrd="0" presId="urn:microsoft.com/office/officeart/2005/8/layout/orgChart1"/>
    <dgm:cxn modelId="{34E5B528-D1BC-435A-B153-F2310462C79A}" type="presParOf" srcId="{D067FF7D-A072-49EF-8CDE-E10879ECF44B}" destId="{945EA127-6212-437F-9512-D19E8D93CFBF}" srcOrd="0" destOrd="0" presId="urn:microsoft.com/office/officeart/2005/8/layout/orgChart1"/>
    <dgm:cxn modelId="{387B7664-6E83-4A3A-B279-25290287E4F3}" type="presParOf" srcId="{D067FF7D-A072-49EF-8CDE-E10879ECF44B}" destId="{0B86C7B0-6D30-4F33-9B1B-1538491EF473}" srcOrd="1" destOrd="0" presId="urn:microsoft.com/office/officeart/2005/8/layout/orgChart1"/>
    <dgm:cxn modelId="{098920FD-C2AB-4D91-AE50-8107784110D5}" type="presParOf" srcId="{0CC32DDC-6FD8-486C-991B-1744B8ACD208}" destId="{B6B0AAD3-1DD5-4F8E-9065-5FCBEEA84DEE}" srcOrd="1" destOrd="0" presId="urn:microsoft.com/office/officeart/2005/8/layout/orgChart1"/>
    <dgm:cxn modelId="{808A9532-2F55-4C0D-A600-B34F28150AD2}" type="presParOf" srcId="{0CC32DDC-6FD8-486C-991B-1744B8ACD208}" destId="{E5DE048F-A018-4ED5-9DC1-D698D5884F98}" srcOrd="2" destOrd="0" presId="urn:microsoft.com/office/officeart/2005/8/layout/orgChart1"/>
    <dgm:cxn modelId="{57B33ACE-F46A-46C4-8910-11A4EE9BD632}" type="presParOf" srcId="{6F1859FF-BD7E-444F-AC9E-8C5334CB82A0}" destId="{0C95E819-7F43-4E50-9539-6FF56E95F046}" srcOrd="2" destOrd="0" presId="urn:microsoft.com/office/officeart/2005/8/layout/orgChart1"/>
    <dgm:cxn modelId="{13433666-835F-4F4A-B142-24C71AA04EB5}" type="presParOf" srcId="{6F1859FF-BD7E-444F-AC9E-8C5334CB82A0}" destId="{6A5CD3C4-9142-46E4-9A31-1880B4014DBD}" srcOrd="3" destOrd="0" presId="urn:microsoft.com/office/officeart/2005/8/layout/orgChart1"/>
    <dgm:cxn modelId="{87C0F1BF-A242-400C-A0B1-9C8D917A7EA3}" type="presParOf" srcId="{6A5CD3C4-9142-46E4-9A31-1880B4014DBD}" destId="{DA20CA4A-9A9E-4E07-9CA5-6D7B77A9D672}" srcOrd="0" destOrd="0" presId="urn:microsoft.com/office/officeart/2005/8/layout/orgChart1"/>
    <dgm:cxn modelId="{C1AFDEB7-0823-4417-A726-7610BAD76DAE}" type="presParOf" srcId="{DA20CA4A-9A9E-4E07-9CA5-6D7B77A9D672}" destId="{3211F081-149B-495A-B8E4-3C7ECD7BFD22}" srcOrd="0" destOrd="0" presId="urn:microsoft.com/office/officeart/2005/8/layout/orgChart1"/>
    <dgm:cxn modelId="{46982250-4E74-43AF-9138-32E272749C3A}" type="presParOf" srcId="{DA20CA4A-9A9E-4E07-9CA5-6D7B77A9D672}" destId="{C08AD2A0-5CDC-4D08-B2BC-549544517CDF}" srcOrd="1" destOrd="0" presId="urn:microsoft.com/office/officeart/2005/8/layout/orgChart1"/>
    <dgm:cxn modelId="{933E28D5-D862-4A34-96F7-D8B6376DCAAC}" type="presParOf" srcId="{6A5CD3C4-9142-46E4-9A31-1880B4014DBD}" destId="{1DA7E41B-DA8B-4D6F-8C1F-62A8366AFE05}" srcOrd="1" destOrd="0" presId="urn:microsoft.com/office/officeart/2005/8/layout/orgChart1"/>
    <dgm:cxn modelId="{D378BC49-540A-40E1-BA5C-92A2919F5CAD}" type="presParOf" srcId="{6A5CD3C4-9142-46E4-9A31-1880B4014DBD}" destId="{15E2AF07-B800-4339-8AB8-06C461B053A1}" srcOrd="2" destOrd="0" presId="urn:microsoft.com/office/officeart/2005/8/layout/orgChart1"/>
    <dgm:cxn modelId="{9E3D00F4-E258-4BF8-85C5-BB2A60966E1E}" type="presParOf" srcId="{AC492D33-CE8D-4976-91FB-245D214CF72C}" destId="{F9373F30-E391-451C-AD9F-2C2D626873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211C-F7C9-473F-A020-E2105AD39530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9742F-0B10-4A23-86A7-651306A1E859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smtClean="0"/>
            <a:t>Strong wind regime</a:t>
          </a:r>
          <a:endParaRPr lang="en-CA" sz="3400" kern="1200"/>
        </a:p>
      </dsp:txBody>
      <dsp:txXfrm>
        <a:off x="460476" y="90417"/>
        <a:ext cx="5662728" cy="905688"/>
      </dsp:txXfrm>
    </dsp:sp>
    <dsp:sp modelId="{9C8FDEE2-DECA-4F15-A355-D976F95978DE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E1087-5916-4E28-81AF-41B816797CC7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smtClean="0"/>
            <a:t>Positive Landowner and Community Relationships</a:t>
          </a:r>
          <a:endParaRPr lang="en-CA" sz="3400" kern="1200"/>
        </a:p>
      </dsp:txBody>
      <dsp:txXfrm>
        <a:off x="460476" y="1632657"/>
        <a:ext cx="5662728" cy="905688"/>
      </dsp:txXfrm>
    </dsp:sp>
    <dsp:sp modelId="{D899C848-0FB1-488A-AD18-FF03E4EF217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B6EC9-93BA-46B1-92C5-4C258850D34F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smtClean="0"/>
            <a:t>Favourable Transmission Interconnection </a:t>
          </a:r>
          <a:endParaRPr lang="en-CA" sz="3400" kern="120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BBFE7-1580-4373-910A-931C9B2AC1B5}">
      <dsp:nvSpPr>
        <dsp:cNvPr id="0" name=""/>
        <dsp:cNvSpPr/>
      </dsp:nvSpPr>
      <dsp:spPr>
        <a:xfrm>
          <a:off x="0" y="365179"/>
          <a:ext cx="8229599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smtClean="0"/>
            <a:t>Green Attributes of renewable energy are a tradable commodity that hold value – RECs</a:t>
          </a:r>
          <a:endParaRPr lang="en-CA" sz="2300" kern="1200"/>
        </a:p>
      </dsp:txBody>
      <dsp:txXfrm>
        <a:off x="59606" y="424785"/>
        <a:ext cx="8110387" cy="1101829"/>
      </dsp:txXfrm>
    </dsp:sp>
    <dsp:sp modelId="{F4EEF38D-DE77-446C-8099-0A08973BD4E3}">
      <dsp:nvSpPr>
        <dsp:cNvPr id="0" name=""/>
        <dsp:cNvSpPr/>
      </dsp:nvSpPr>
      <dsp:spPr>
        <a:xfrm>
          <a:off x="0" y="1652460"/>
          <a:ext cx="8229599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The cost to install wind generation is currently the most economic of all green choices</a:t>
          </a:r>
          <a:endParaRPr lang="en-CA" sz="2300" kern="1200" dirty="0"/>
        </a:p>
      </dsp:txBody>
      <dsp:txXfrm>
        <a:off x="59606" y="1712066"/>
        <a:ext cx="8110387" cy="1101829"/>
      </dsp:txXfrm>
    </dsp:sp>
    <dsp:sp modelId="{0B017410-F1B1-49AB-90C6-FC09E397E65E}">
      <dsp:nvSpPr>
        <dsp:cNvPr id="0" name=""/>
        <dsp:cNvSpPr/>
      </dsp:nvSpPr>
      <dsp:spPr>
        <a:xfrm>
          <a:off x="0" y="2939742"/>
          <a:ext cx="8229599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In response to climate change, the Government of Alberta has announced a target to retire all coal generation in Alberta by 2030, replacing </a:t>
          </a:r>
          <a:r>
            <a:rPr lang="en-CA" sz="2300" kern="1200" dirty="0" smtClean="0"/>
            <a:t>~2/3 </a:t>
          </a:r>
          <a:r>
            <a:rPr lang="en-CA" sz="2300" kern="1200" dirty="0" smtClean="0"/>
            <a:t>of which with renewable generation</a:t>
          </a:r>
          <a:endParaRPr lang="en-CA" sz="2300" kern="1200" dirty="0"/>
        </a:p>
      </dsp:txBody>
      <dsp:txXfrm>
        <a:off x="59606" y="2999348"/>
        <a:ext cx="8110387" cy="1101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5E819-7F43-4E50-9539-6FF56E95F046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581B4-CECA-4980-8190-A1A1F5DEC838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4514F-4C62-4CA9-97A5-BE601C2BA77B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600" kern="1200" dirty="0" smtClean="0"/>
            <a:t>Green Energy (Wind)</a:t>
          </a:r>
          <a:endParaRPr lang="en-CA" sz="4600" kern="1200" dirty="0"/>
        </a:p>
      </dsp:txBody>
      <dsp:txXfrm>
        <a:off x="2253797" y="11168"/>
        <a:ext cx="3722005" cy="1861002"/>
      </dsp:txXfrm>
    </dsp:sp>
    <dsp:sp modelId="{945EA127-6212-437F-9512-D19E8D93CFBF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600" kern="1200" dirty="0" smtClean="0"/>
            <a:t>Cost</a:t>
          </a:r>
          <a:endParaRPr lang="en-CA" sz="4600" kern="1200" dirty="0"/>
        </a:p>
      </dsp:txBody>
      <dsp:txXfrm>
        <a:off x="1984" y="2653792"/>
        <a:ext cx="3722005" cy="1861002"/>
      </dsp:txXfrm>
    </dsp:sp>
    <dsp:sp modelId="{3211F081-149B-495A-B8E4-3C7ECD7BFD22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600" kern="1200" smtClean="0"/>
            <a:t>Reliable</a:t>
          </a:r>
          <a:endParaRPr lang="en-CA" sz="4600" kern="1200"/>
        </a:p>
      </dsp:txBody>
      <dsp:txXfrm>
        <a:off x="4505610" y="2653792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68F8C554-1964-4C42-97C3-0ED2AC522E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B3D4675-5CAC-479D-A143-95501CD1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DF761247-3B06-44FA-997B-900DBA34D246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4DE19291-F182-4C6F-886A-7FC41853E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 Power (TSX: CPX) is a growth-oriented North American power producer headquartered in Edmonton, Alberta. The company develops, acquires, operates and optimizes power generation from a variety of energy sources.</a:t>
            </a:r>
          </a:p>
          <a:p>
            <a:endParaRPr lang="en-US" dirty="0" smtClean="0"/>
          </a:p>
          <a:p>
            <a:r>
              <a:rPr lang="en-US" dirty="0" smtClean="0"/>
              <a:t>Capital Power owns more than 3,100 megawatts of power generation capacity at 16 facilities across North America and owns 371 megawatts of capacity through a power purchase agreement. An additional 90 megawatts of owned wind generation capacity is under construction in Ontario.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19291-F182-4C6F-886A-7FC41853EF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11" Type="http://schemas.openxmlformats.org/officeDocument/2006/relationships/image" Target="../media/image41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14" Type="http://schemas.openxmlformats.org/officeDocument/2006/relationships/image" Target="../media/image3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33.emf"/><Relationship Id="rId16" Type="http://schemas.openxmlformats.org/officeDocument/2006/relationships/image" Target="../media/image6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3.png"/><Relationship Id="rId21" Type="http://schemas.openxmlformats.org/officeDocument/2006/relationships/image" Target="../media/image79.png"/><Relationship Id="rId7" Type="http://schemas.openxmlformats.org/officeDocument/2006/relationships/image" Target="../media/image34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33.emf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2.png"/><Relationship Id="rId11" Type="http://schemas.openxmlformats.org/officeDocument/2006/relationships/image" Target="../media/image69.png"/><Relationship Id="rId24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73.png"/><Relationship Id="rId23" Type="http://schemas.openxmlformats.org/officeDocument/2006/relationships/image" Target="../media/image38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10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856" y="2106979"/>
            <a:ext cx="7772400" cy="14700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E58E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>
            <a:grpSpLocks noChangeAspect="1"/>
          </p:cNvGrpSpPr>
          <p:nvPr userDrawn="1"/>
        </p:nvGrpSpPr>
        <p:grpSpPr bwMode="auto">
          <a:xfrm>
            <a:off x="1747869" y="-989213"/>
            <a:ext cx="7480324" cy="6861192"/>
            <a:chOff x="140" y="-86"/>
            <a:chExt cx="4712" cy="4322"/>
          </a:xfrm>
        </p:grpSpPr>
        <p:sp>
          <p:nvSpPr>
            <p:cNvPr id="8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42" y="-86"/>
              <a:ext cx="471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3" name="Group 205"/>
            <p:cNvGrpSpPr>
              <a:grpSpLocks/>
            </p:cNvGrpSpPr>
            <p:nvPr userDrawn="1"/>
          </p:nvGrpSpPr>
          <p:grpSpPr bwMode="auto">
            <a:xfrm>
              <a:off x="140" y="-84"/>
              <a:ext cx="4712" cy="4320"/>
              <a:chOff x="140" y="-84"/>
              <a:chExt cx="4712" cy="4320"/>
            </a:xfrm>
          </p:grpSpPr>
          <p:sp>
            <p:nvSpPr>
              <p:cNvPr id="208" name="Freeform 5"/>
              <p:cNvSpPr>
                <a:spLocks/>
              </p:cNvSpPr>
              <p:nvPr userDrawn="1"/>
            </p:nvSpPr>
            <p:spPr bwMode="auto">
              <a:xfrm>
                <a:off x="4297" y="1352"/>
                <a:ext cx="408" cy="345"/>
              </a:xfrm>
              <a:custGeom>
                <a:avLst/>
                <a:gdLst>
                  <a:gd name="T0" fmla="*/ 408 w 408"/>
                  <a:gd name="T1" fmla="*/ 135 h 345"/>
                  <a:gd name="T2" fmla="*/ 371 w 408"/>
                  <a:gd name="T3" fmla="*/ 135 h 345"/>
                  <a:gd name="T4" fmla="*/ 347 w 408"/>
                  <a:gd name="T5" fmla="*/ 137 h 345"/>
                  <a:gd name="T6" fmla="*/ 327 w 408"/>
                  <a:gd name="T7" fmla="*/ 129 h 345"/>
                  <a:gd name="T8" fmla="*/ 307 w 408"/>
                  <a:gd name="T9" fmla="*/ 110 h 345"/>
                  <a:gd name="T10" fmla="*/ 290 w 408"/>
                  <a:gd name="T11" fmla="*/ 75 h 345"/>
                  <a:gd name="T12" fmla="*/ 261 w 408"/>
                  <a:gd name="T13" fmla="*/ 86 h 345"/>
                  <a:gd name="T14" fmla="*/ 270 w 408"/>
                  <a:gd name="T15" fmla="*/ 54 h 345"/>
                  <a:gd name="T16" fmla="*/ 261 w 408"/>
                  <a:gd name="T17" fmla="*/ 5 h 345"/>
                  <a:gd name="T18" fmla="*/ 241 w 408"/>
                  <a:gd name="T19" fmla="*/ 7 h 345"/>
                  <a:gd name="T20" fmla="*/ 234 w 408"/>
                  <a:gd name="T21" fmla="*/ 0 h 345"/>
                  <a:gd name="T22" fmla="*/ 200 w 408"/>
                  <a:gd name="T23" fmla="*/ 34 h 345"/>
                  <a:gd name="T24" fmla="*/ 152 w 408"/>
                  <a:gd name="T25" fmla="*/ 26 h 345"/>
                  <a:gd name="T26" fmla="*/ 128 w 408"/>
                  <a:gd name="T27" fmla="*/ 39 h 345"/>
                  <a:gd name="T28" fmla="*/ 109 w 408"/>
                  <a:gd name="T29" fmla="*/ 56 h 345"/>
                  <a:gd name="T30" fmla="*/ 103 w 408"/>
                  <a:gd name="T31" fmla="*/ 63 h 345"/>
                  <a:gd name="T32" fmla="*/ 87 w 408"/>
                  <a:gd name="T33" fmla="*/ 73 h 345"/>
                  <a:gd name="T34" fmla="*/ 67 w 408"/>
                  <a:gd name="T35" fmla="*/ 78 h 345"/>
                  <a:gd name="T36" fmla="*/ 32 w 408"/>
                  <a:gd name="T37" fmla="*/ 86 h 345"/>
                  <a:gd name="T38" fmla="*/ 18 w 408"/>
                  <a:gd name="T39" fmla="*/ 102 h 345"/>
                  <a:gd name="T40" fmla="*/ 25 w 408"/>
                  <a:gd name="T41" fmla="*/ 157 h 345"/>
                  <a:gd name="T42" fmla="*/ 3 w 408"/>
                  <a:gd name="T43" fmla="*/ 193 h 345"/>
                  <a:gd name="T44" fmla="*/ 40 w 408"/>
                  <a:gd name="T45" fmla="*/ 178 h 345"/>
                  <a:gd name="T46" fmla="*/ 52 w 408"/>
                  <a:gd name="T47" fmla="*/ 156 h 345"/>
                  <a:gd name="T48" fmla="*/ 125 w 408"/>
                  <a:gd name="T49" fmla="*/ 238 h 345"/>
                  <a:gd name="T50" fmla="*/ 177 w 408"/>
                  <a:gd name="T51" fmla="*/ 311 h 345"/>
                  <a:gd name="T52" fmla="*/ 190 w 408"/>
                  <a:gd name="T53" fmla="*/ 338 h 345"/>
                  <a:gd name="T54" fmla="*/ 211 w 408"/>
                  <a:gd name="T55" fmla="*/ 345 h 345"/>
                  <a:gd name="T56" fmla="*/ 227 w 408"/>
                  <a:gd name="T57" fmla="*/ 340 h 345"/>
                  <a:gd name="T58" fmla="*/ 241 w 408"/>
                  <a:gd name="T59" fmla="*/ 333 h 345"/>
                  <a:gd name="T60" fmla="*/ 258 w 408"/>
                  <a:gd name="T61" fmla="*/ 331 h 345"/>
                  <a:gd name="T62" fmla="*/ 290 w 408"/>
                  <a:gd name="T63" fmla="*/ 304 h 345"/>
                  <a:gd name="T64" fmla="*/ 305 w 408"/>
                  <a:gd name="T65" fmla="*/ 289 h 345"/>
                  <a:gd name="T66" fmla="*/ 327 w 408"/>
                  <a:gd name="T67" fmla="*/ 270 h 345"/>
                  <a:gd name="T68" fmla="*/ 364 w 408"/>
                  <a:gd name="T69" fmla="*/ 208 h 345"/>
                  <a:gd name="T70" fmla="*/ 373 w 408"/>
                  <a:gd name="T71" fmla="*/ 189 h 345"/>
                  <a:gd name="T72" fmla="*/ 381 w 408"/>
                  <a:gd name="T73" fmla="*/ 184 h 345"/>
                  <a:gd name="T74" fmla="*/ 401 w 408"/>
                  <a:gd name="T75" fmla="*/ 14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8" h="345">
                    <a:moveTo>
                      <a:pt x="401" y="147"/>
                    </a:moveTo>
                    <a:lnTo>
                      <a:pt x="408" y="135"/>
                    </a:lnTo>
                    <a:lnTo>
                      <a:pt x="401" y="134"/>
                    </a:lnTo>
                    <a:lnTo>
                      <a:pt x="371" y="135"/>
                    </a:lnTo>
                    <a:lnTo>
                      <a:pt x="349" y="144"/>
                    </a:lnTo>
                    <a:lnTo>
                      <a:pt x="347" y="137"/>
                    </a:lnTo>
                    <a:lnTo>
                      <a:pt x="337" y="134"/>
                    </a:lnTo>
                    <a:lnTo>
                      <a:pt x="327" y="129"/>
                    </a:lnTo>
                    <a:lnTo>
                      <a:pt x="317" y="117"/>
                    </a:lnTo>
                    <a:lnTo>
                      <a:pt x="307" y="110"/>
                    </a:lnTo>
                    <a:lnTo>
                      <a:pt x="300" y="100"/>
                    </a:lnTo>
                    <a:lnTo>
                      <a:pt x="290" y="75"/>
                    </a:lnTo>
                    <a:lnTo>
                      <a:pt x="271" y="80"/>
                    </a:lnTo>
                    <a:lnTo>
                      <a:pt x="261" y="86"/>
                    </a:lnTo>
                    <a:lnTo>
                      <a:pt x="260" y="83"/>
                    </a:lnTo>
                    <a:lnTo>
                      <a:pt x="270" y="54"/>
                    </a:lnTo>
                    <a:lnTo>
                      <a:pt x="266" y="19"/>
                    </a:lnTo>
                    <a:lnTo>
                      <a:pt x="261" y="5"/>
                    </a:lnTo>
                    <a:lnTo>
                      <a:pt x="251" y="2"/>
                    </a:lnTo>
                    <a:lnTo>
                      <a:pt x="241" y="7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09" y="37"/>
                    </a:lnTo>
                    <a:lnTo>
                      <a:pt x="200" y="34"/>
                    </a:lnTo>
                    <a:lnTo>
                      <a:pt x="187" y="21"/>
                    </a:lnTo>
                    <a:lnTo>
                      <a:pt x="152" y="26"/>
                    </a:lnTo>
                    <a:lnTo>
                      <a:pt x="135" y="34"/>
                    </a:lnTo>
                    <a:lnTo>
                      <a:pt x="128" y="39"/>
                    </a:lnTo>
                    <a:lnTo>
                      <a:pt x="113" y="49"/>
                    </a:lnTo>
                    <a:lnTo>
                      <a:pt x="109" y="56"/>
                    </a:lnTo>
                    <a:lnTo>
                      <a:pt x="111" y="63"/>
                    </a:lnTo>
                    <a:lnTo>
                      <a:pt x="103" y="63"/>
                    </a:lnTo>
                    <a:lnTo>
                      <a:pt x="96" y="71"/>
                    </a:lnTo>
                    <a:lnTo>
                      <a:pt x="87" y="73"/>
                    </a:lnTo>
                    <a:lnTo>
                      <a:pt x="87" y="80"/>
                    </a:lnTo>
                    <a:lnTo>
                      <a:pt x="67" y="78"/>
                    </a:lnTo>
                    <a:lnTo>
                      <a:pt x="64" y="73"/>
                    </a:lnTo>
                    <a:lnTo>
                      <a:pt x="32" y="86"/>
                    </a:lnTo>
                    <a:lnTo>
                      <a:pt x="33" y="95"/>
                    </a:lnTo>
                    <a:lnTo>
                      <a:pt x="18" y="102"/>
                    </a:lnTo>
                    <a:lnTo>
                      <a:pt x="32" y="139"/>
                    </a:lnTo>
                    <a:lnTo>
                      <a:pt x="25" y="157"/>
                    </a:lnTo>
                    <a:lnTo>
                      <a:pt x="0" y="188"/>
                    </a:lnTo>
                    <a:lnTo>
                      <a:pt x="3" y="193"/>
                    </a:lnTo>
                    <a:lnTo>
                      <a:pt x="22" y="191"/>
                    </a:lnTo>
                    <a:lnTo>
                      <a:pt x="40" y="178"/>
                    </a:lnTo>
                    <a:lnTo>
                      <a:pt x="42" y="161"/>
                    </a:lnTo>
                    <a:lnTo>
                      <a:pt x="52" y="156"/>
                    </a:lnTo>
                    <a:lnTo>
                      <a:pt x="98" y="174"/>
                    </a:lnTo>
                    <a:lnTo>
                      <a:pt x="125" y="238"/>
                    </a:lnTo>
                    <a:lnTo>
                      <a:pt x="155" y="311"/>
                    </a:lnTo>
                    <a:lnTo>
                      <a:pt x="177" y="311"/>
                    </a:lnTo>
                    <a:lnTo>
                      <a:pt x="185" y="333"/>
                    </a:lnTo>
                    <a:lnTo>
                      <a:pt x="190" y="338"/>
                    </a:lnTo>
                    <a:lnTo>
                      <a:pt x="197" y="343"/>
                    </a:lnTo>
                    <a:lnTo>
                      <a:pt x="211" y="345"/>
                    </a:lnTo>
                    <a:lnTo>
                      <a:pt x="222" y="343"/>
                    </a:lnTo>
                    <a:lnTo>
                      <a:pt x="227" y="340"/>
                    </a:lnTo>
                    <a:lnTo>
                      <a:pt x="227" y="335"/>
                    </a:lnTo>
                    <a:lnTo>
                      <a:pt x="241" y="333"/>
                    </a:lnTo>
                    <a:lnTo>
                      <a:pt x="249" y="335"/>
                    </a:lnTo>
                    <a:lnTo>
                      <a:pt x="258" y="331"/>
                    </a:lnTo>
                    <a:lnTo>
                      <a:pt x="283" y="314"/>
                    </a:lnTo>
                    <a:lnTo>
                      <a:pt x="290" y="304"/>
                    </a:lnTo>
                    <a:lnTo>
                      <a:pt x="295" y="291"/>
                    </a:lnTo>
                    <a:lnTo>
                      <a:pt x="305" y="289"/>
                    </a:lnTo>
                    <a:lnTo>
                      <a:pt x="317" y="282"/>
                    </a:lnTo>
                    <a:lnTo>
                      <a:pt x="327" y="270"/>
                    </a:lnTo>
                    <a:lnTo>
                      <a:pt x="351" y="220"/>
                    </a:lnTo>
                    <a:lnTo>
                      <a:pt x="364" y="208"/>
                    </a:lnTo>
                    <a:lnTo>
                      <a:pt x="364" y="181"/>
                    </a:lnTo>
                    <a:lnTo>
                      <a:pt x="373" y="189"/>
                    </a:lnTo>
                    <a:lnTo>
                      <a:pt x="381" y="183"/>
                    </a:lnTo>
                    <a:lnTo>
                      <a:pt x="381" y="184"/>
                    </a:lnTo>
                    <a:lnTo>
                      <a:pt x="383" y="166"/>
                    </a:lnTo>
                    <a:lnTo>
                      <a:pt x="401" y="14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"/>
              <p:cNvSpPr>
                <a:spLocks/>
              </p:cNvSpPr>
              <p:nvPr userDrawn="1"/>
            </p:nvSpPr>
            <p:spPr bwMode="auto">
              <a:xfrm>
                <a:off x="4297" y="1352"/>
                <a:ext cx="408" cy="345"/>
              </a:xfrm>
              <a:custGeom>
                <a:avLst/>
                <a:gdLst>
                  <a:gd name="T0" fmla="*/ 408 w 408"/>
                  <a:gd name="T1" fmla="*/ 135 h 345"/>
                  <a:gd name="T2" fmla="*/ 371 w 408"/>
                  <a:gd name="T3" fmla="*/ 135 h 345"/>
                  <a:gd name="T4" fmla="*/ 347 w 408"/>
                  <a:gd name="T5" fmla="*/ 137 h 345"/>
                  <a:gd name="T6" fmla="*/ 327 w 408"/>
                  <a:gd name="T7" fmla="*/ 129 h 345"/>
                  <a:gd name="T8" fmla="*/ 307 w 408"/>
                  <a:gd name="T9" fmla="*/ 110 h 345"/>
                  <a:gd name="T10" fmla="*/ 290 w 408"/>
                  <a:gd name="T11" fmla="*/ 75 h 345"/>
                  <a:gd name="T12" fmla="*/ 261 w 408"/>
                  <a:gd name="T13" fmla="*/ 86 h 345"/>
                  <a:gd name="T14" fmla="*/ 270 w 408"/>
                  <a:gd name="T15" fmla="*/ 54 h 345"/>
                  <a:gd name="T16" fmla="*/ 261 w 408"/>
                  <a:gd name="T17" fmla="*/ 5 h 345"/>
                  <a:gd name="T18" fmla="*/ 241 w 408"/>
                  <a:gd name="T19" fmla="*/ 7 h 345"/>
                  <a:gd name="T20" fmla="*/ 234 w 408"/>
                  <a:gd name="T21" fmla="*/ 0 h 345"/>
                  <a:gd name="T22" fmla="*/ 200 w 408"/>
                  <a:gd name="T23" fmla="*/ 34 h 345"/>
                  <a:gd name="T24" fmla="*/ 152 w 408"/>
                  <a:gd name="T25" fmla="*/ 26 h 345"/>
                  <a:gd name="T26" fmla="*/ 128 w 408"/>
                  <a:gd name="T27" fmla="*/ 39 h 345"/>
                  <a:gd name="T28" fmla="*/ 109 w 408"/>
                  <a:gd name="T29" fmla="*/ 56 h 345"/>
                  <a:gd name="T30" fmla="*/ 103 w 408"/>
                  <a:gd name="T31" fmla="*/ 63 h 345"/>
                  <a:gd name="T32" fmla="*/ 87 w 408"/>
                  <a:gd name="T33" fmla="*/ 73 h 345"/>
                  <a:gd name="T34" fmla="*/ 67 w 408"/>
                  <a:gd name="T35" fmla="*/ 78 h 345"/>
                  <a:gd name="T36" fmla="*/ 32 w 408"/>
                  <a:gd name="T37" fmla="*/ 86 h 345"/>
                  <a:gd name="T38" fmla="*/ 18 w 408"/>
                  <a:gd name="T39" fmla="*/ 102 h 345"/>
                  <a:gd name="T40" fmla="*/ 25 w 408"/>
                  <a:gd name="T41" fmla="*/ 157 h 345"/>
                  <a:gd name="T42" fmla="*/ 3 w 408"/>
                  <a:gd name="T43" fmla="*/ 193 h 345"/>
                  <a:gd name="T44" fmla="*/ 40 w 408"/>
                  <a:gd name="T45" fmla="*/ 178 h 345"/>
                  <a:gd name="T46" fmla="*/ 52 w 408"/>
                  <a:gd name="T47" fmla="*/ 156 h 345"/>
                  <a:gd name="T48" fmla="*/ 125 w 408"/>
                  <a:gd name="T49" fmla="*/ 238 h 345"/>
                  <a:gd name="T50" fmla="*/ 177 w 408"/>
                  <a:gd name="T51" fmla="*/ 311 h 345"/>
                  <a:gd name="T52" fmla="*/ 190 w 408"/>
                  <a:gd name="T53" fmla="*/ 338 h 345"/>
                  <a:gd name="T54" fmla="*/ 211 w 408"/>
                  <a:gd name="T55" fmla="*/ 345 h 345"/>
                  <a:gd name="T56" fmla="*/ 227 w 408"/>
                  <a:gd name="T57" fmla="*/ 340 h 345"/>
                  <a:gd name="T58" fmla="*/ 241 w 408"/>
                  <a:gd name="T59" fmla="*/ 333 h 345"/>
                  <a:gd name="T60" fmla="*/ 258 w 408"/>
                  <a:gd name="T61" fmla="*/ 331 h 345"/>
                  <a:gd name="T62" fmla="*/ 290 w 408"/>
                  <a:gd name="T63" fmla="*/ 304 h 345"/>
                  <a:gd name="T64" fmla="*/ 305 w 408"/>
                  <a:gd name="T65" fmla="*/ 289 h 345"/>
                  <a:gd name="T66" fmla="*/ 327 w 408"/>
                  <a:gd name="T67" fmla="*/ 270 h 345"/>
                  <a:gd name="T68" fmla="*/ 364 w 408"/>
                  <a:gd name="T69" fmla="*/ 208 h 345"/>
                  <a:gd name="T70" fmla="*/ 373 w 408"/>
                  <a:gd name="T71" fmla="*/ 189 h 345"/>
                  <a:gd name="T72" fmla="*/ 381 w 408"/>
                  <a:gd name="T73" fmla="*/ 184 h 345"/>
                  <a:gd name="T74" fmla="*/ 401 w 408"/>
                  <a:gd name="T75" fmla="*/ 14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8" h="345">
                    <a:moveTo>
                      <a:pt x="401" y="147"/>
                    </a:moveTo>
                    <a:lnTo>
                      <a:pt x="408" y="135"/>
                    </a:lnTo>
                    <a:lnTo>
                      <a:pt x="401" y="134"/>
                    </a:lnTo>
                    <a:lnTo>
                      <a:pt x="371" y="135"/>
                    </a:lnTo>
                    <a:lnTo>
                      <a:pt x="349" y="144"/>
                    </a:lnTo>
                    <a:lnTo>
                      <a:pt x="347" y="137"/>
                    </a:lnTo>
                    <a:lnTo>
                      <a:pt x="337" y="134"/>
                    </a:lnTo>
                    <a:lnTo>
                      <a:pt x="327" y="129"/>
                    </a:lnTo>
                    <a:lnTo>
                      <a:pt x="317" y="117"/>
                    </a:lnTo>
                    <a:lnTo>
                      <a:pt x="307" y="110"/>
                    </a:lnTo>
                    <a:lnTo>
                      <a:pt x="300" y="100"/>
                    </a:lnTo>
                    <a:lnTo>
                      <a:pt x="290" y="75"/>
                    </a:lnTo>
                    <a:lnTo>
                      <a:pt x="271" y="80"/>
                    </a:lnTo>
                    <a:lnTo>
                      <a:pt x="261" y="86"/>
                    </a:lnTo>
                    <a:lnTo>
                      <a:pt x="260" y="83"/>
                    </a:lnTo>
                    <a:lnTo>
                      <a:pt x="270" y="54"/>
                    </a:lnTo>
                    <a:lnTo>
                      <a:pt x="266" y="19"/>
                    </a:lnTo>
                    <a:lnTo>
                      <a:pt x="261" y="5"/>
                    </a:lnTo>
                    <a:lnTo>
                      <a:pt x="251" y="2"/>
                    </a:lnTo>
                    <a:lnTo>
                      <a:pt x="241" y="7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09" y="37"/>
                    </a:lnTo>
                    <a:lnTo>
                      <a:pt x="200" y="34"/>
                    </a:lnTo>
                    <a:lnTo>
                      <a:pt x="187" y="21"/>
                    </a:lnTo>
                    <a:lnTo>
                      <a:pt x="152" y="26"/>
                    </a:lnTo>
                    <a:lnTo>
                      <a:pt x="135" y="34"/>
                    </a:lnTo>
                    <a:lnTo>
                      <a:pt x="128" y="39"/>
                    </a:lnTo>
                    <a:lnTo>
                      <a:pt x="113" y="49"/>
                    </a:lnTo>
                    <a:lnTo>
                      <a:pt x="109" y="56"/>
                    </a:lnTo>
                    <a:lnTo>
                      <a:pt x="111" y="63"/>
                    </a:lnTo>
                    <a:lnTo>
                      <a:pt x="103" y="63"/>
                    </a:lnTo>
                    <a:lnTo>
                      <a:pt x="96" y="71"/>
                    </a:lnTo>
                    <a:lnTo>
                      <a:pt x="87" y="73"/>
                    </a:lnTo>
                    <a:lnTo>
                      <a:pt x="87" y="80"/>
                    </a:lnTo>
                    <a:lnTo>
                      <a:pt x="67" y="78"/>
                    </a:lnTo>
                    <a:lnTo>
                      <a:pt x="64" y="73"/>
                    </a:lnTo>
                    <a:lnTo>
                      <a:pt x="32" y="86"/>
                    </a:lnTo>
                    <a:lnTo>
                      <a:pt x="33" y="95"/>
                    </a:lnTo>
                    <a:lnTo>
                      <a:pt x="18" y="102"/>
                    </a:lnTo>
                    <a:lnTo>
                      <a:pt x="32" y="139"/>
                    </a:lnTo>
                    <a:lnTo>
                      <a:pt x="25" y="157"/>
                    </a:lnTo>
                    <a:lnTo>
                      <a:pt x="0" y="188"/>
                    </a:lnTo>
                    <a:lnTo>
                      <a:pt x="3" y="193"/>
                    </a:lnTo>
                    <a:lnTo>
                      <a:pt x="22" y="191"/>
                    </a:lnTo>
                    <a:lnTo>
                      <a:pt x="40" y="178"/>
                    </a:lnTo>
                    <a:lnTo>
                      <a:pt x="42" y="161"/>
                    </a:lnTo>
                    <a:lnTo>
                      <a:pt x="52" y="156"/>
                    </a:lnTo>
                    <a:lnTo>
                      <a:pt x="98" y="174"/>
                    </a:lnTo>
                    <a:lnTo>
                      <a:pt x="125" y="238"/>
                    </a:lnTo>
                    <a:lnTo>
                      <a:pt x="155" y="311"/>
                    </a:lnTo>
                    <a:lnTo>
                      <a:pt x="177" y="311"/>
                    </a:lnTo>
                    <a:lnTo>
                      <a:pt x="185" y="333"/>
                    </a:lnTo>
                    <a:lnTo>
                      <a:pt x="190" y="338"/>
                    </a:lnTo>
                    <a:lnTo>
                      <a:pt x="197" y="343"/>
                    </a:lnTo>
                    <a:lnTo>
                      <a:pt x="211" y="345"/>
                    </a:lnTo>
                    <a:lnTo>
                      <a:pt x="222" y="343"/>
                    </a:lnTo>
                    <a:lnTo>
                      <a:pt x="227" y="340"/>
                    </a:lnTo>
                    <a:lnTo>
                      <a:pt x="227" y="335"/>
                    </a:lnTo>
                    <a:lnTo>
                      <a:pt x="241" y="333"/>
                    </a:lnTo>
                    <a:lnTo>
                      <a:pt x="249" y="335"/>
                    </a:lnTo>
                    <a:lnTo>
                      <a:pt x="258" y="331"/>
                    </a:lnTo>
                    <a:lnTo>
                      <a:pt x="283" y="314"/>
                    </a:lnTo>
                    <a:lnTo>
                      <a:pt x="290" y="304"/>
                    </a:lnTo>
                    <a:lnTo>
                      <a:pt x="295" y="291"/>
                    </a:lnTo>
                    <a:lnTo>
                      <a:pt x="305" y="289"/>
                    </a:lnTo>
                    <a:lnTo>
                      <a:pt x="317" y="282"/>
                    </a:lnTo>
                    <a:lnTo>
                      <a:pt x="327" y="270"/>
                    </a:lnTo>
                    <a:lnTo>
                      <a:pt x="351" y="220"/>
                    </a:lnTo>
                    <a:lnTo>
                      <a:pt x="364" y="208"/>
                    </a:lnTo>
                    <a:lnTo>
                      <a:pt x="364" y="181"/>
                    </a:lnTo>
                    <a:lnTo>
                      <a:pt x="373" y="189"/>
                    </a:lnTo>
                    <a:lnTo>
                      <a:pt x="381" y="183"/>
                    </a:lnTo>
                    <a:lnTo>
                      <a:pt x="381" y="184"/>
                    </a:lnTo>
                    <a:lnTo>
                      <a:pt x="383" y="166"/>
                    </a:lnTo>
                    <a:lnTo>
                      <a:pt x="401" y="14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7"/>
              <p:cNvSpPr>
                <a:spLocks noEditPoints="1"/>
              </p:cNvSpPr>
              <p:nvPr userDrawn="1"/>
            </p:nvSpPr>
            <p:spPr bwMode="auto">
              <a:xfrm>
                <a:off x="3930" y="142"/>
                <a:ext cx="838" cy="839"/>
              </a:xfrm>
              <a:custGeom>
                <a:avLst/>
                <a:gdLst>
                  <a:gd name="T0" fmla="*/ 14 w 838"/>
                  <a:gd name="T1" fmla="*/ 20 h 839"/>
                  <a:gd name="T2" fmla="*/ 29 w 838"/>
                  <a:gd name="T3" fmla="*/ 49 h 839"/>
                  <a:gd name="T4" fmla="*/ 63 w 838"/>
                  <a:gd name="T5" fmla="*/ 76 h 839"/>
                  <a:gd name="T6" fmla="*/ 78 w 838"/>
                  <a:gd name="T7" fmla="*/ 118 h 839"/>
                  <a:gd name="T8" fmla="*/ 66 w 838"/>
                  <a:gd name="T9" fmla="*/ 143 h 839"/>
                  <a:gd name="T10" fmla="*/ 115 w 838"/>
                  <a:gd name="T11" fmla="*/ 130 h 839"/>
                  <a:gd name="T12" fmla="*/ 125 w 838"/>
                  <a:gd name="T13" fmla="*/ 157 h 839"/>
                  <a:gd name="T14" fmla="*/ 145 w 838"/>
                  <a:gd name="T15" fmla="*/ 211 h 839"/>
                  <a:gd name="T16" fmla="*/ 189 w 838"/>
                  <a:gd name="T17" fmla="*/ 223 h 839"/>
                  <a:gd name="T18" fmla="*/ 208 w 838"/>
                  <a:gd name="T19" fmla="*/ 279 h 839"/>
                  <a:gd name="T20" fmla="*/ 223 w 838"/>
                  <a:gd name="T21" fmla="*/ 309 h 839"/>
                  <a:gd name="T22" fmla="*/ 232 w 838"/>
                  <a:gd name="T23" fmla="*/ 361 h 839"/>
                  <a:gd name="T24" fmla="*/ 264 w 838"/>
                  <a:gd name="T25" fmla="*/ 380 h 839"/>
                  <a:gd name="T26" fmla="*/ 311 w 838"/>
                  <a:gd name="T27" fmla="*/ 419 h 839"/>
                  <a:gd name="T28" fmla="*/ 350 w 838"/>
                  <a:gd name="T29" fmla="*/ 520 h 839"/>
                  <a:gd name="T30" fmla="*/ 223 w 838"/>
                  <a:gd name="T31" fmla="*/ 560 h 839"/>
                  <a:gd name="T32" fmla="*/ 144 w 838"/>
                  <a:gd name="T33" fmla="*/ 542 h 839"/>
                  <a:gd name="T34" fmla="*/ 179 w 838"/>
                  <a:gd name="T35" fmla="*/ 594 h 839"/>
                  <a:gd name="T36" fmla="*/ 144 w 838"/>
                  <a:gd name="T37" fmla="*/ 601 h 839"/>
                  <a:gd name="T38" fmla="*/ 142 w 838"/>
                  <a:gd name="T39" fmla="*/ 631 h 839"/>
                  <a:gd name="T40" fmla="*/ 151 w 838"/>
                  <a:gd name="T41" fmla="*/ 680 h 839"/>
                  <a:gd name="T42" fmla="*/ 225 w 838"/>
                  <a:gd name="T43" fmla="*/ 731 h 839"/>
                  <a:gd name="T44" fmla="*/ 262 w 838"/>
                  <a:gd name="T45" fmla="*/ 792 h 839"/>
                  <a:gd name="T46" fmla="*/ 287 w 838"/>
                  <a:gd name="T47" fmla="*/ 770 h 839"/>
                  <a:gd name="T48" fmla="*/ 306 w 838"/>
                  <a:gd name="T49" fmla="*/ 824 h 839"/>
                  <a:gd name="T50" fmla="*/ 338 w 838"/>
                  <a:gd name="T51" fmla="*/ 829 h 839"/>
                  <a:gd name="T52" fmla="*/ 414 w 838"/>
                  <a:gd name="T53" fmla="*/ 804 h 839"/>
                  <a:gd name="T54" fmla="*/ 456 w 838"/>
                  <a:gd name="T55" fmla="*/ 824 h 839"/>
                  <a:gd name="T56" fmla="*/ 451 w 838"/>
                  <a:gd name="T57" fmla="*/ 768 h 839"/>
                  <a:gd name="T58" fmla="*/ 412 w 838"/>
                  <a:gd name="T59" fmla="*/ 702 h 839"/>
                  <a:gd name="T60" fmla="*/ 434 w 838"/>
                  <a:gd name="T61" fmla="*/ 667 h 839"/>
                  <a:gd name="T62" fmla="*/ 436 w 838"/>
                  <a:gd name="T63" fmla="*/ 736 h 839"/>
                  <a:gd name="T64" fmla="*/ 471 w 838"/>
                  <a:gd name="T65" fmla="*/ 748 h 839"/>
                  <a:gd name="T66" fmla="*/ 735 w 838"/>
                  <a:gd name="T67" fmla="*/ 618 h 839"/>
                  <a:gd name="T68" fmla="*/ 819 w 838"/>
                  <a:gd name="T69" fmla="*/ 360 h 839"/>
                  <a:gd name="T70" fmla="*/ 760 w 838"/>
                  <a:gd name="T71" fmla="*/ 414 h 839"/>
                  <a:gd name="T72" fmla="*/ 711 w 838"/>
                  <a:gd name="T73" fmla="*/ 341 h 839"/>
                  <a:gd name="T74" fmla="*/ 691 w 838"/>
                  <a:gd name="T75" fmla="*/ 375 h 839"/>
                  <a:gd name="T76" fmla="*/ 621 w 838"/>
                  <a:gd name="T77" fmla="*/ 505 h 839"/>
                  <a:gd name="T78" fmla="*/ 549 w 838"/>
                  <a:gd name="T79" fmla="*/ 500 h 839"/>
                  <a:gd name="T80" fmla="*/ 637 w 838"/>
                  <a:gd name="T81" fmla="*/ 400 h 839"/>
                  <a:gd name="T82" fmla="*/ 654 w 838"/>
                  <a:gd name="T83" fmla="*/ 365 h 839"/>
                  <a:gd name="T84" fmla="*/ 682 w 838"/>
                  <a:gd name="T85" fmla="*/ 311 h 839"/>
                  <a:gd name="T86" fmla="*/ 628 w 838"/>
                  <a:gd name="T87" fmla="*/ 317 h 839"/>
                  <a:gd name="T88" fmla="*/ 562 w 838"/>
                  <a:gd name="T89" fmla="*/ 326 h 839"/>
                  <a:gd name="T90" fmla="*/ 515 w 838"/>
                  <a:gd name="T91" fmla="*/ 331 h 839"/>
                  <a:gd name="T92" fmla="*/ 471 w 838"/>
                  <a:gd name="T93" fmla="*/ 311 h 839"/>
                  <a:gd name="T94" fmla="*/ 404 w 838"/>
                  <a:gd name="T95" fmla="*/ 309 h 839"/>
                  <a:gd name="T96" fmla="*/ 343 w 838"/>
                  <a:gd name="T97" fmla="*/ 279 h 839"/>
                  <a:gd name="T98" fmla="*/ 318 w 838"/>
                  <a:gd name="T99" fmla="*/ 268 h 839"/>
                  <a:gd name="T100" fmla="*/ 328 w 838"/>
                  <a:gd name="T101" fmla="*/ 206 h 839"/>
                  <a:gd name="T102" fmla="*/ 275 w 838"/>
                  <a:gd name="T103" fmla="*/ 169 h 839"/>
                  <a:gd name="T104" fmla="*/ 237 w 838"/>
                  <a:gd name="T105" fmla="*/ 152 h 839"/>
                  <a:gd name="T106" fmla="*/ 210 w 838"/>
                  <a:gd name="T107" fmla="*/ 138 h 839"/>
                  <a:gd name="T108" fmla="*/ 154 w 838"/>
                  <a:gd name="T109" fmla="*/ 142 h 839"/>
                  <a:gd name="T110" fmla="*/ 169 w 838"/>
                  <a:gd name="T111" fmla="*/ 106 h 839"/>
                  <a:gd name="T112" fmla="*/ 135 w 838"/>
                  <a:gd name="T113" fmla="*/ 79 h 839"/>
                  <a:gd name="T114" fmla="*/ 120 w 838"/>
                  <a:gd name="T115" fmla="*/ 89 h 839"/>
                  <a:gd name="T116" fmla="*/ 96 w 838"/>
                  <a:gd name="T117" fmla="*/ 67 h 839"/>
                  <a:gd name="T118" fmla="*/ 59 w 838"/>
                  <a:gd name="T119" fmla="*/ 52 h 839"/>
                  <a:gd name="T120" fmla="*/ 15 w 838"/>
                  <a:gd name="T121" fmla="*/ 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8" h="839">
                    <a:moveTo>
                      <a:pt x="819" y="348"/>
                    </a:moveTo>
                    <a:lnTo>
                      <a:pt x="822" y="348"/>
                    </a:lnTo>
                    <a:lnTo>
                      <a:pt x="819" y="348"/>
                    </a:lnTo>
                    <a:lnTo>
                      <a:pt x="819" y="348"/>
                    </a:lnTo>
                    <a:close/>
                    <a:moveTo>
                      <a:pt x="0" y="17"/>
                    </a:moveTo>
                    <a:lnTo>
                      <a:pt x="2" y="20"/>
                    </a:lnTo>
                    <a:lnTo>
                      <a:pt x="9" y="24"/>
                    </a:lnTo>
                    <a:lnTo>
                      <a:pt x="14" y="20"/>
                    </a:lnTo>
                    <a:lnTo>
                      <a:pt x="19" y="25"/>
                    </a:lnTo>
                    <a:lnTo>
                      <a:pt x="14" y="30"/>
                    </a:lnTo>
                    <a:lnTo>
                      <a:pt x="17" y="32"/>
                    </a:lnTo>
                    <a:lnTo>
                      <a:pt x="14" y="37"/>
                    </a:lnTo>
                    <a:lnTo>
                      <a:pt x="9" y="40"/>
                    </a:lnTo>
                    <a:lnTo>
                      <a:pt x="15" y="46"/>
                    </a:lnTo>
                    <a:lnTo>
                      <a:pt x="26" y="44"/>
                    </a:lnTo>
                    <a:lnTo>
                      <a:pt x="29" y="49"/>
                    </a:lnTo>
                    <a:lnTo>
                      <a:pt x="24" y="52"/>
                    </a:lnTo>
                    <a:lnTo>
                      <a:pt x="27" y="54"/>
                    </a:lnTo>
                    <a:lnTo>
                      <a:pt x="24" y="59"/>
                    </a:lnTo>
                    <a:lnTo>
                      <a:pt x="32" y="69"/>
                    </a:lnTo>
                    <a:lnTo>
                      <a:pt x="37" y="86"/>
                    </a:lnTo>
                    <a:lnTo>
                      <a:pt x="49" y="91"/>
                    </a:lnTo>
                    <a:lnTo>
                      <a:pt x="58" y="76"/>
                    </a:lnTo>
                    <a:lnTo>
                      <a:pt x="63" y="76"/>
                    </a:lnTo>
                    <a:lnTo>
                      <a:pt x="59" y="88"/>
                    </a:lnTo>
                    <a:lnTo>
                      <a:pt x="61" y="89"/>
                    </a:lnTo>
                    <a:lnTo>
                      <a:pt x="61" y="93"/>
                    </a:lnTo>
                    <a:lnTo>
                      <a:pt x="64" y="96"/>
                    </a:lnTo>
                    <a:lnTo>
                      <a:pt x="64" y="101"/>
                    </a:lnTo>
                    <a:lnTo>
                      <a:pt x="68" y="105"/>
                    </a:lnTo>
                    <a:lnTo>
                      <a:pt x="69" y="110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1" y="120"/>
                    </a:lnTo>
                    <a:lnTo>
                      <a:pt x="85" y="128"/>
                    </a:lnTo>
                    <a:lnTo>
                      <a:pt x="68" y="127"/>
                    </a:lnTo>
                    <a:lnTo>
                      <a:pt x="64" y="133"/>
                    </a:lnTo>
                    <a:lnTo>
                      <a:pt x="64" y="138"/>
                    </a:lnTo>
                    <a:lnTo>
                      <a:pt x="68" y="140"/>
                    </a:lnTo>
                    <a:lnTo>
                      <a:pt x="66" y="143"/>
                    </a:lnTo>
                    <a:lnTo>
                      <a:pt x="71" y="143"/>
                    </a:lnTo>
                    <a:lnTo>
                      <a:pt x="75" y="138"/>
                    </a:lnTo>
                    <a:lnTo>
                      <a:pt x="85" y="140"/>
                    </a:lnTo>
                    <a:lnTo>
                      <a:pt x="98" y="133"/>
                    </a:lnTo>
                    <a:lnTo>
                      <a:pt x="102" y="135"/>
                    </a:lnTo>
                    <a:lnTo>
                      <a:pt x="105" y="142"/>
                    </a:lnTo>
                    <a:lnTo>
                      <a:pt x="112" y="142"/>
                    </a:lnTo>
                    <a:lnTo>
                      <a:pt x="115" y="130"/>
                    </a:lnTo>
                    <a:lnTo>
                      <a:pt x="122" y="125"/>
                    </a:lnTo>
                    <a:lnTo>
                      <a:pt x="125" y="116"/>
                    </a:lnTo>
                    <a:lnTo>
                      <a:pt x="134" y="116"/>
                    </a:lnTo>
                    <a:lnTo>
                      <a:pt x="142" y="122"/>
                    </a:lnTo>
                    <a:lnTo>
                      <a:pt x="142" y="128"/>
                    </a:lnTo>
                    <a:lnTo>
                      <a:pt x="120" y="145"/>
                    </a:lnTo>
                    <a:lnTo>
                      <a:pt x="122" y="154"/>
                    </a:lnTo>
                    <a:lnTo>
                      <a:pt x="125" y="157"/>
                    </a:lnTo>
                    <a:lnTo>
                      <a:pt x="130" y="159"/>
                    </a:lnTo>
                    <a:lnTo>
                      <a:pt x="134" y="152"/>
                    </a:lnTo>
                    <a:lnTo>
                      <a:pt x="142" y="159"/>
                    </a:lnTo>
                    <a:lnTo>
                      <a:pt x="132" y="179"/>
                    </a:lnTo>
                    <a:lnTo>
                      <a:pt x="135" y="191"/>
                    </a:lnTo>
                    <a:lnTo>
                      <a:pt x="129" y="201"/>
                    </a:lnTo>
                    <a:lnTo>
                      <a:pt x="132" y="211"/>
                    </a:lnTo>
                    <a:lnTo>
                      <a:pt x="145" y="211"/>
                    </a:lnTo>
                    <a:lnTo>
                      <a:pt x="149" y="216"/>
                    </a:lnTo>
                    <a:lnTo>
                      <a:pt x="167" y="231"/>
                    </a:lnTo>
                    <a:lnTo>
                      <a:pt x="167" y="224"/>
                    </a:lnTo>
                    <a:lnTo>
                      <a:pt x="172" y="224"/>
                    </a:lnTo>
                    <a:lnTo>
                      <a:pt x="183" y="231"/>
                    </a:lnTo>
                    <a:lnTo>
                      <a:pt x="184" y="226"/>
                    </a:lnTo>
                    <a:lnTo>
                      <a:pt x="191" y="231"/>
                    </a:lnTo>
                    <a:lnTo>
                      <a:pt x="189" y="223"/>
                    </a:lnTo>
                    <a:lnTo>
                      <a:pt x="193" y="221"/>
                    </a:lnTo>
                    <a:lnTo>
                      <a:pt x="194" y="228"/>
                    </a:lnTo>
                    <a:lnTo>
                      <a:pt x="193" y="241"/>
                    </a:lnTo>
                    <a:lnTo>
                      <a:pt x="199" y="253"/>
                    </a:lnTo>
                    <a:lnTo>
                      <a:pt x="205" y="258"/>
                    </a:lnTo>
                    <a:lnTo>
                      <a:pt x="201" y="267"/>
                    </a:lnTo>
                    <a:lnTo>
                      <a:pt x="203" y="275"/>
                    </a:lnTo>
                    <a:lnTo>
                      <a:pt x="208" y="279"/>
                    </a:lnTo>
                    <a:lnTo>
                      <a:pt x="205" y="270"/>
                    </a:lnTo>
                    <a:lnTo>
                      <a:pt x="211" y="272"/>
                    </a:lnTo>
                    <a:lnTo>
                      <a:pt x="211" y="280"/>
                    </a:lnTo>
                    <a:lnTo>
                      <a:pt x="215" y="285"/>
                    </a:lnTo>
                    <a:lnTo>
                      <a:pt x="213" y="292"/>
                    </a:lnTo>
                    <a:lnTo>
                      <a:pt x="218" y="299"/>
                    </a:lnTo>
                    <a:lnTo>
                      <a:pt x="218" y="306"/>
                    </a:lnTo>
                    <a:lnTo>
                      <a:pt x="223" y="309"/>
                    </a:lnTo>
                    <a:lnTo>
                      <a:pt x="218" y="316"/>
                    </a:lnTo>
                    <a:lnTo>
                      <a:pt x="221" y="322"/>
                    </a:lnTo>
                    <a:lnTo>
                      <a:pt x="218" y="326"/>
                    </a:lnTo>
                    <a:lnTo>
                      <a:pt x="218" y="333"/>
                    </a:lnTo>
                    <a:lnTo>
                      <a:pt x="237" y="343"/>
                    </a:lnTo>
                    <a:lnTo>
                      <a:pt x="240" y="349"/>
                    </a:lnTo>
                    <a:lnTo>
                      <a:pt x="245" y="351"/>
                    </a:lnTo>
                    <a:lnTo>
                      <a:pt x="232" y="361"/>
                    </a:lnTo>
                    <a:lnTo>
                      <a:pt x="235" y="363"/>
                    </a:lnTo>
                    <a:lnTo>
                      <a:pt x="238" y="368"/>
                    </a:lnTo>
                    <a:lnTo>
                      <a:pt x="238" y="371"/>
                    </a:lnTo>
                    <a:lnTo>
                      <a:pt x="243" y="375"/>
                    </a:lnTo>
                    <a:lnTo>
                      <a:pt x="257" y="371"/>
                    </a:lnTo>
                    <a:lnTo>
                      <a:pt x="253" y="381"/>
                    </a:lnTo>
                    <a:lnTo>
                      <a:pt x="257" y="390"/>
                    </a:lnTo>
                    <a:lnTo>
                      <a:pt x="264" y="380"/>
                    </a:lnTo>
                    <a:lnTo>
                      <a:pt x="264" y="385"/>
                    </a:lnTo>
                    <a:lnTo>
                      <a:pt x="269" y="387"/>
                    </a:lnTo>
                    <a:lnTo>
                      <a:pt x="289" y="378"/>
                    </a:lnTo>
                    <a:lnTo>
                      <a:pt x="289" y="378"/>
                    </a:lnTo>
                    <a:lnTo>
                      <a:pt x="280" y="393"/>
                    </a:lnTo>
                    <a:lnTo>
                      <a:pt x="284" y="402"/>
                    </a:lnTo>
                    <a:lnTo>
                      <a:pt x="304" y="410"/>
                    </a:lnTo>
                    <a:lnTo>
                      <a:pt x="311" y="419"/>
                    </a:lnTo>
                    <a:lnTo>
                      <a:pt x="323" y="420"/>
                    </a:lnTo>
                    <a:lnTo>
                      <a:pt x="331" y="415"/>
                    </a:lnTo>
                    <a:lnTo>
                      <a:pt x="336" y="427"/>
                    </a:lnTo>
                    <a:lnTo>
                      <a:pt x="343" y="432"/>
                    </a:lnTo>
                    <a:lnTo>
                      <a:pt x="329" y="459"/>
                    </a:lnTo>
                    <a:lnTo>
                      <a:pt x="333" y="473"/>
                    </a:lnTo>
                    <a:lnTo>
                      <a:pt x="345" y="478"/>
                    </a:lnTo>
                    <a:lnTo>
                      <a:pt x="350" y="520"/>
                    </a:lnTo>
                    <a:lnTo>
                      <a:pt x="331" y="527"/>
                    </a:lnTo>
                    <a:lnTo>
                      <a:pt x="308" y="525"/>
                    </a:lnTo>
                    <a:lnTo>
                      <a:pt x="297" y="535"/>
                    </a:lnTo>
                    <a:lnTo>
                      <a:pt x="282" y="538"/>
                    </a:lnTo>
                    <a:lnTo>
                      <a:pt x="269" y="554"/>
                    </a:lnTo>
                    <a:lnTo>
                      <a:pt x="248" y="557"/>
                    </a:lnTo>
                    <a:lnTo>
                      <a:pt x="237" y="567"/>
                    </a:lnTo>
                    <a:lnTo>
                      <a:pt x="223" y="560"/>
                    </a:lnTo>
                    <a:lnTo>
                      <a:pt x="218" y="554"/>
                    </a:lnTo>
                    <a:lnTo>
                      <a:pt x="208" y="559"/>
                    </a:lnTo>
                    <a:lnTo>
                      <a:pt x="193" y="557"/>
                    </a:lnTo>
                    <a:lnTo>
                      <a:pt x="162" y="542"/>
                    </a:lnTo>
                    <a:lnTo>
                      <a:pt x="156" y="544"/>
                    </a:lnTo>
                    <a:lnTo>
                      <a:pt x="154" y="538"/>
                    </a:lnTo>
                    <a:lnTo>
                      <a:pt x="147" y="538"/>
                    </a:lnTo>
                    <a:lnTo>
                      <a:pt x="144" y="542"/>
                    </a:lnTo>
                    <a:lnTo>
                      <a:pt x="157" y="549"/>
                    </a:lnTo>
                    <a:lnTo>
                      <a:pt x="156" y="552"/>
                    </a:lnTo>
                    <a:lnTo>
                      <a:pt x="159" y="560"/>
                    </a:lnTo>
                    <a:lnTo>
                      <a:pt x="171" y="569"/>
                    </a:lnTo>
                    <a:lnTo>
                      <a:pt x="167" y="576"/>
                    </a:lnTo>
                    <a:lnTo>
                      <a:pt x="181" y="584"/>
                    </a:lnTo>
                    <a:lnTo>
                      <a:pt x="176" y="591"/>
                    </a:lnTo>
                    <a:lnTo>
                      <a:pt x="179" y="594"/>
                    </a:lnTo>
                    <a:lnTo>
                      <a:pt x="162" y="594"/>
                    </a:lnTo>
                    <a:lnTo>
                      <a:pt x="154" y="587"/>
                    </a:lnTo>
                    <a:lnTo>
                      <a:pt x="134" y="584"/>
                    </a:lnTo>
                    <a:lnTo>
                      <a:pt x="132" y="577"/>
                    </a:lnTo>
                    <a:lnTo>
                      <a:pt x="123" y="581"/>
                    </a:lnTo>
                    <a:lnTo>
                      <a:pt x="125" y="587"/>
                    </a:lnTo>
                    <a:lnTo>
                      <a:pt x="137" y="599"/>
                    </a:lnTo>
                    <a:lnTo>
                      <a:pt x="144" y="601"/>
                    </a:lnTo>
                    <a:lnTo>
                      <a:pt x="144" y="606"/>
                    </a:lnTo>
                    <a:lnTo>
                      <a:pt x="154" y="609"/>
                    </a:lnTo>
                    <a:lnTo>
                      <a:pt x="154" y="614"/>
                    </a:lnTo>
                    <a:lnTo>
                      <a:pt x="166" y="613"/>
                    </a:lnTo>
                    <a:lnTo>
                      <a:pt x="166" y="618"/>
                    </a:lnTo>
                    <a:lnTo>
                      <a:pt x="157" y="621"/>
                    </a:lnTo>
                    <a:lnTo>
                      <a:pt x="157" y="633"/>
                    </a:lnTo>
                    <a:lnTo>
                      <a:pt x="142" y="631"/>
                    </a:lnTo>
                    <a:lnTo>
                      <a:pt x="137" y="636"/>
                    </a:lnTo>
                    <a:lnTo>
                      <a:pt x="140" y="645"/>
                    </a:lnTo>
                    <a:lnTo>
                      <a:pt x="145" y="648"/>
                    </a:lnTo>
                    <a:lnTo>
                      <a:pt x="147" y="655"/>
                    </a:lnTo>
                    <a:lnTo>
                      <a:pt x="156" y="657"/>
                    </a:lnTo>
                    <a:lnTo>
                      <a:pt x="156" y="663"/>
                    </a:lnTo>
                    <a:lnTo>
                      <a:pt x="159" y="663"/>
                    </a:lnTo>
                    <a:lnTo>
                      <a:pt x="151" y="680"/>
                    </a:lnTo>
                    <a:lnTo>
                      <a:pt x="151" y="690"/>
                    </a:lnTo>
                    <a:lnTo>
                      <a:pt x="167" y="697"/>
                    </a:lnTo>
                    <a:lnTo>
                      <a:pt x="171" y="704"/>
                    </a:lnTo>
                    <a:lnTo>
                      <a:pt x="183" y="707"/>
                    </a:lnTo>
                    <a:lnTo>
                      <a:pt x="188" y="726"/>
                    </a:lnTo>
                    <a:lnTo>
                      <a:pt x="210" y="723"/>
                    </a:lnTo>
                    <a:lnTo>
                      <a:pt x="221" y="736"/>
                    </a:lnTo>
                    <a:lnTo>
                      <a:pt x="225" y="731"/>
                    </a:lnTo>
                    <a:lnTo>
                      <a:pt x="233" y="736"/>
                    </a:lnTo>
                    <a:lnTo>
                      <a:pt x="235" y="751"/>
                    </a:lnTo>
                    <a:lnTo>
                      <a:pt x="242" y="758"/>
                    </a:lnTo>
                    <a:lnTo>
                      <a:pt x="243" y="768"/>
                    </a:lnTo>
                    <a:lnTo>
                      <a:pt x="242" y="778"/>
                    </a:lnTo>
                    <a:lnTo>
                      <a:pt x="253" y="802"/>
                    </a:lnTo>
                    <a:lnTo>
                      <a:pt x="265" y="798"/>
                    </a:lnTo>
                    <a:lnTo>
                      <a:pt x="262" y="792"/>
                    </a:lnTo>
                    <a:lnTo>
                      <a:pt x="270" y="798"/>
                    </a:lnTo>
                    <a:lnTo>
                      <a:pt x="275" y="788"/>
                    </a:lnTo>
                    <a:lnTo>
                      <a:pt x="267" y="766"/>
                    </a:lnTo>
                    <a:lnTo>
                      <a:pt x="274" y="763"/>
                    </a:lnTo>
                    <a:lnTo>
                      <a:pt x="272" y="753"/>
                    </a:lnTo>
                    <a:lnTo>
                      <a:pt x="282" y="755"/>
                    </a:lnTo>
                    <a:lnTo>
                      <a:pt x="291" y="761"/>
                    </a:lnTo>
                    <a:lnTo>
                      <a:pt x="287" y="770"/>
                    </a:lnTo>
                    <a:lnTo>
                      <a:pt x="294" y="778"/>
                    </a:lnTo>
                    <a:lnTo>
                      <a:pt x="291" y="783"/>
                    </a:lnTo>
                    <a:lnTo>
                      <a:pt x="294" y="792"/>
                    </a:lnTo>
                    <a:lnTo>
                      <a:pt x="301" y="797"/>
                    </a:lnTo>
                    <a:lnTo>
                      <a:pt x="297" y="800"/>
                    </a:lnTo>
                    <a:lnTo>
                      <a:pt x="308" y="810"/>
                    </a:lnTo>
                    <a:lnTo>
                      <a:pt x="304" y="817"/>
                    </a:lnTo>
                    <a:lnTo>
                      <a:pt x="306" y="824"/>
                    </a:lnTo>
                    <a:lnTo>
                      <a:pt x="313" y="832"/>
                    </a:lnTo>
                    <a:lnTo>
                      <a:pt x="323" y="836"/>
                    </a:lnTo>
                    <a:lnTo>
                      <a:pt x="323" y="836"/>
                    </a:lnTo>
                    <a:lnTo>
                      <a:pt x="316" y="820"/>
                    </a:lnTo>
                    <a:lnTo>
                      <a:pt x="318" y="817"/>
                    </a:lnTo>
                    <a:lnTo>
                      <a:pt x="328" y="822"/>
                    </a:lnTo>
                    <a:lnTo>
                      <a:pt x="335" y="820"/>
                    </a:lnTo>
                    <a:lnTo>
                      <a:pt x="338" y="829"/>
                    </a:lnTo>
                    <a:lnTo>
                      <a:pt x="350" y="832"/>
                    </a:lnTo>
                    <a:lnTo>
                      <a:pt x="358" y="829"/>
                    </a:lnTo>
                    <a:lnTo>
                      <a:pt x="355" y="824"/>
                    </a:lnTo>
                    <a:lnTo>
                      <a:pt x="356" y="820"/>
                    </a:lnTo>
                    <a:lnTo>
                      <a:pt x="372" y="822"/>
                    </a:lnTo>
                    <a:lnTo>
                      <a:pt x="370" y="804"/>
                    </a:lnTo>
                    <a:lnTo>
                      <a:pt x="392" y="797"/>
                    </a:lnTo>
                    <a:lnTo>
                      <a:pt x="414" y="804"/>
                    </a:lnTo>
                    <a:lnTo>
                      <a:pt x="419" y="812"/>
                    </a:lnTo>
                    <a:lnTo>
                      <a:pt x="439" y="814"/>
                    </a:lnTo>
                    <a:lnTo>
                      <a:pt x="441" y="817"/>
                    </a:lnTo>
                    <a:lnTo>
                      <a:pt x="436" y="825"/>
                    </a:lnTo>
                    <a:lnTo>
                      <a:pt x="439" y="831"/>
                    </a:lnTo>
                    <a:lnTo>
                      <a:pt x="448" y="832"/>
                    </a:lnTo>
                    <a:lnTo>
                      <a:pt x="453" y="839"/>
                    </a:lnTo>
                    <a:lnTo>
                      <a:pt x="456" y="824"/>
                    </a:lnTo>
                    <a:lnTo>
                      <a:pt x="463" y="812"/>
                    </a:lnTo>
                    <a:lnTo>
                      <a:pt x="451" y="804"/>
                    </a:lnTo>
                    <a:lnTo>
                      <a:pt x="451" y="798"/>
                    </a:lnTo>
                    <a:lnTo>
                      <a:pt x="448" y="792"/>
                    </a:lnTo>
                    <a:lnTo>
                      <a:pt x="449" y="787"/>
                    </a:lnTo>
                    <a:lnTo>
                      <a:pt x="446" y="783"/>
                    </a:lnTo>
                    <a:lnTo>
                      <a:pt x="444" y="775"/>
                    </a:lnTo>
                    <a:lnTo>
                      <a:pt x="451" y="768"/>
                    </a:lnTo>
                    <a:lnTo>
                      <a:pt x="443" y="756"/>
                    </a:lnTo>
                    <a:lnTo>
                      <a:pt x="441" y="744"/>
                    </a:lnTo>
                    <a:lnTo>
                      <a:pt x="426" y="733"/>
                    </a:lnTo>
                    <a:lnTo>
                      <a:pt x="424" y="726"/>
                    </a:lnTo>
                    <a:lnTo>
                      <a:pt x="419" y="721"/>
                    </a:lnTo>
                    <a:lnTo>
                      <a:pt x="419" y="712"/>
                    </a:lnTo>
                    <a:lnTo>
                      <a:pt x="414" y="709"/>
                    </a:lnTo>
                    <a:lnTo>
                      <a:pt x="412" y="702"/>
                    </a:lnTo>
                    <a:lnTo>
                      <a:pt x="416" y="695"/>
                    </a:lnTo>
                    <a:lnTo>
                      <a:pt x="424" y="694"/>
                    </a:lnTo>
                    <a:lnTo>
                      <a:pt x="419" y="689"/>
                    </a:lnTo>
                    <a:lnTo>
                      <a:pt x="421" y="682"/>
                    </a:lnTo>
                    <a:lnTo>
                      <a:pt x="416" y="674"/>
                    </a:lnTo>
                    <a:lnTo>
                      <a:pt x="422" y="663"/>
                    </a:lnTo>
                    <a:lnTo>
                      <a:pt x="431" y="662"/>
                    </a:lnTo>
                    <a:lnTo>
                      <a:pt x="434" y="667"/>
                    </a:lnTo>
                    <a:lnTo>
                      <a:pt x="441" y="670"/>
                    </a:lnTo>
                    <a:lnTo>
                      <a:pt x="444" y="679"/>
                    </a:lnTo>
                    <a:lnTo>
                      <a:pt x="449" y="692"/>
                    </a:lnTo>
                    <a:lnTo>
                      <a:pt x="463" y="692"/>
                    </a:lnTo>
                    <a:lnTo>
                      <a:pt x="468" y="697"/>
                    </a:lnTo>
                    <a:lnTo>
                      <a:pt x="443" y="714"/>
                    </a:lnTo>
                    <a:lnTo>
                      <a:pt x="437" y="723"/>
                    </a:lnTo>
                    <a:lnTo>
                      <a:pt x="436" y="736"/>
                    </a:lnTo>
                    <a:lnTo>
                      <a:pt x="441" y="738"/>
                    </a:lnTo>
                    <a:lnTo>
                      <a:pt x="443" y="734"/>
                    </a:lnTo>
                    <a:lnTo>
                      <a:pt x="448" y="736"/>
                    </a:lnTo>
                    <a:lnTo>
                      <a:pt x="449" y="739"/>
                    </a:lnTo>
                    <a:lnTo>
                      <a:pt x="446" y="743"/>
                    </a:lnTo>
                    <a:lnTo>
                      <a:pt x="463" y="739"/>
                    </a:lnTo>
                    <a:lnTo>
                      <a:pt x="461" y="743"/>
                    </a:lnTo>
                    <a:lnTo>
                      <a:pt x="471" y="748"/>
                    </a:lnTo>
                    <a:lnTo>
                      <a:pt x="483" y="763"/>
                    </a:lnTo>
                    <a:lnTo>
                      <a:pt x="471" y="766"/>
                    </a:lnTo>
                    <a:lnTo>
                      <a:pt x="478" y="770"/>
                    </a:lnTo>
                    <a:lnTo>
                      <a:pt x="532" y="741"/>
                    </a:lnTo>
                    <a:lnTo>
                      <a:pt x="586" y="709"/>
                    </a:lnTo>
                    <a:lnTo>
                      <a:pt x="637" y="680"/>
                    </a:lnTo>
                    <a:lnTo>
                      <a:pt x="684" y="650"/>
                    </a:lnTo>
                    <a:lnTo>
                      <a:pt x="735" y="618"/>
                    </a:lnTo>
                    <a:lnTo>
                      <a:pt x="789" y="584"/>
                    </a:lnTo>
                    <a:lnTo>
                      <a:pt x="838" y="550"/>
                    </a:lnTo>
                    <a:lnTo>
                      <a:pt x="838" y="403"/>
                    </a:lnTo>
                    <a:lnTo>
                      <a:pt x="824" y="398"/>
                    </a:lnTo>
                    <a:lnTo>
                      <a:pt x="838" y="395"/>
                    </a:lnTo>
                    <a:lnTo>
                      <a:pt x="838" y="365"/>
                    </a:lnTo>
                    <a:lnTo>
                      <a:pt x="831" y="365"/>
                    </a:lnTo>
                    <a:lnTo>
                      <a:pt x="819" y="360"/>
                    </a:lnTo>
                    <a:lnTo>
                      <a:pt x="822" y="353"/>
                    </a:lnTo>
                    <a:lnTo>
                      <a:pt x="819" y="348"/>
                    </a:lnTo>
                    <a:lnTo>
                      <a:pt x="778" y="360"/>
                    </a:lnTo>
                    <a:lnTo>
                      <a:pt x="778" y="353"/>
                    </a:lnTo>
                    <a:lnTo>
                      <a:pt x="770" y="356"/>
                    </a:lnTo>
                    <a:lnTo>
                      <a:pt x="758" y="366"/>
                    </a:lnTo>
                    <a:lnTo>
                      <a:pt x="755" y="378"/>
                    </a:lnTo>
                    <a:lnTo>
                      <a:pt x="760" y="414"/>
                    </a:lnTo>
                    <a:lnTo>
                      <a:pt x="758" y="415"/>
                    </a:lnTo>
                    <a:lnTo>
                      <a:pt x="745" y="400"/>
                    </a:lnTo>
                    <a:lnTo>
                      <a:pt x="740" y="390"/>
                    </a:lnTo>
                    <a:lnTo>
                      <a:pt x="740" y="375"/>
                    </a:lnTo>
                    <a:lnTo>
                      <a:pt x="731" y="363"/>
                    </a:lnTo>
                    <a:lnTo>
                      <a:pt x="723" y="356"/>
                    </a:lnTo>
                    <a:lnTo>
                      <a:pt x="718" y="344"/>
                    </a:lnTo>
                    <a:lnTo>
                      <a:pt x="711" y="341"/>
                    </a:lnTo>
                    <a:lnTo>
                      <a:pt x="701" y="349"/>
                    </a:lnTo>
                    <a:lnTo>
                      <a:pt x="676" y="363"/>
                    </a:lnTo>
                    <a:lnTo>
                      <a:pt x="660" y="380"/>
                    </a:lnTo>
                    <a:lnTo>
                      <a:pt x="655" y="390"/>
                    </a:lnTo>
                    <a:lnTo>
                      <a:pt x="669" y="375"/>
                    </a:lnTo>
                    <a:lnTo>
                      <a:pt x="684" y="370"/>
                    </a:lnTo>
                    <a:lnTo>
                      <a:pt x="696" y="368"/>
                    </a:lnTo>
                    <a:lnTo>
                      <a:pt x="691" y="375"/>
                    </a:lnTo>
                    <a:lnTo>
                      <a:pt x="674" y="380"/>
                    </a:lnTo>
                    <a:lnTo>
                      <a:pt x="652" y="407"/>
                    </a:lnTo>
                    <a:lnTo>
                      <a:pt x="645" y="422"/>
                    </a:lnTo>
                    <a:lnTo>
                      <a:pt x="643" y="441"/>
                    </a:lnTo>
                    <a:lnTo>
                      <a:pt x="632" y="459"/>
                    </a:lnTo>
                    <a:lnTo>
                      <a:pt x="627" y="478"/>
                    </a:lnTo>
                    <a:lnTo>
                      <a:pt x="621" y="493"/>
                    </a:lnTo>
                    <a:lnTo>
                      <a:pt x="621" y="505"/>
                    </a:lnTo>
                    <a:lnTo>
                      <a:pt x="613" y="522"/>
                    </a:lnTo>
                    <a:lnTo>
                      <a:pt x="606" y="535"/>
                    </a:lnTo>
                    <a:lnTo>
                      <a:pt x="593" y="508"/>
                    </a:lnTo>
                    <a:lnTo>
                      <a:pt x="578" y="506"/>
                    </a:lnTo>
                    <a:lnTo>
                      <a:pt x="561" y="510"/>
                    </a:lnTo>
                    <a:lnTo>
                      <a:pt x="542" y="518"/>
                    </a:lnTo>
                    <a:lnTo>
                      <a:pt x="535" y="510"/>
                    </a:lnTo>
                    <a:lnTo>
                      <a:pt x="549" y="500"/>
                    </a:lnTo>
                    <a:lnTo>
                      <a:pt x="564" y="496"/>
                    </a:lnTo>
                    <a:lnTo>
                      <a:pt x="581" y="498"/>
                    </a:lnTo>
                    <a:lnTo>
                      <a:pt x="594" y="495"/>
                    </a:lnTo>
                    <a:lnTo>
                      <a:pt x="594" y="461"/>
                    </a:lnTo>
                    <a:lnTo>
                      <a:pt x="610" y="452"/>
                    </a:lnTo>
                    <a:lnTo>
                      <a:pt x="621" y="437"/>
                    </a:lnTo>
                    <a:lnTo>
                      <a:pt x="643" y="398"/>
                    </a:lnTo>
                    <a:lnTo>
                      <a:pt x="637" y="400"/>
                    </a:lnTo>
                    <a:lnTo>
                      <a:pt x="628" y="419"/>
                    </a:lnTo>
                    <a:lnTo>
                      <a:pt x="618" y="432"/>
                    </a:lnTo>
                    <a:lnTo>
                      <a:pt x="606" y="441"/>
                    </a:lnTo>
                    <a:lnTo>
                      <a:pt x="608" y="427"/>
                    </a:lnTo>
                    <a:lnTo>
                      <a:pt x="621" y="410"/>
                    </a:lnTo>
                    <a:lnTo>
                      <a:pt x="647" y="387"/>
                    </a:lnTo>
                    <a:lnTo>
                      <a:pt x="655" y="366"/>
                    </a:lnTo>
                    <a:lnTo>
                      <a:pt x="654" y="365"/>
                    </a:lnTo>
                    <a:lnTo>
                      <a:pt x="657" y="358"/>
                    </a:lnTo>
                    <a:lnTo>
                      <a:pt x="665" y="344"/>
                    </a:lnTo>
                    <a:lnTo>
                      <a:pt x="670" y="339"/>
                    </a:lnTo>
                    <a:lnTo>
                      <a:pt x="679" y="336"/>
                    </a:lnTo>
                    <a:lnTo>
                      <a:pt x="686" y="327"/>
                    </a:lnTo>
                    <a:lnTo>
                      <a:pt x="686" y="326"/>
                    </a:lnTo>
                    <a:lnTo>
                      <a:pt x="681" y="321"/>
                    </a:lnTo>
                    <a:lnTo>
                      <a:pt x="682" y="311"/>
                    </a:lnTo>
                    <a:lnTo>
                      <a:pt x="670" y="306"/>
                    </a:lnTo>
                    <a:lnTo>
                      <a:pt x="664" y="309"/>
                    </a:lnTo>
                    <a:lnTo>
                      <a:pt x="655" y="307"/>
                    </a:lnTo>
                    <a:lnTo>
                      <a:pt x="643" y="312"/>
                    </a:lnTo>
                    <a:lnTo>
                      <a:pt x="640" y="302"/>
                    </a:lnTo>
                    <a:lnTo>
                      <a:pt x="627" y="299"/>
                    </a:lnTo>
                    <a:lnTo>
                      <a:pt x="623" y="312"/>
                    </a:lnTo>
                    <a:lnTo>
                      <a:pt x="628" y="317"/>
                    </a:lnTo>
                    <a:lnTo>
                      <a:pt x="623" y="326"/>
                    </a:lnTo>
                    <a:lnTo>
                      <a:pt x="606" y="327"/>
                    </a:lnTo>
                    <a:lnTo>
                      <a:pt x="594" y="333"/>
                    </a:lnTo>
                    <a:lnTo>
                      <a:pt x="584" y="331"/>
                    </a:lnTo>
                    <a:lnTo>
                      <a:pt x="576" y="324"/>
                    </a:lnTo>
                    <a:lnTo>
                      <a:pt x="567" y="314"/>
                    </a:lnTo>
                    <a:lnTo>
                      <a:pt x="564" y="324"/>
                    </a:lnTo>
                    <a:lnTo>
                      <a:pt x="562" y="326"/>
                    </a:lnTo>
                    <a:lnTo>
                      <a:pt x="556" y="312"/>
                    </a:lnTo>
                    <a:lnTo>
                      <a:pt x="551" y="326"/>
                    </a:lnTo>
                    <a:lnTo>
                      <a:pt x="549" y="349"/>
                    </a:lnTo>
                    <a:lnTo>
                      <a:pt x="546" y="361"/>
                    </a:lnTo>
                    <a:lnTo>
                      <a:pt x="539" y="324"/>
                    </a:lnTo>
                    <a:lnTo>
                      <a:pt x="529" y="327"/>
                    </a:lnTo>
                    <a:lnTo>
                      <a:pt x="522" y="319"/>
                    </a:lnTo>
                    <a:lnTo>
                      <a:pt x="515" y="331"/>
                    </a:lnTo>
                    <a:lnTo>
                      <a:pt x="513" y="338"/>
                    </a:lnTo>
                    <a:lnTo>
                      <a:pt x="493" y="336"/>
                    </a:lnTo>
                    <a:lnTo>
                      <a:pt x="486" y="351"/>
                    </a:lnTo>
                    <a:lnTo>
                      <a:pt x="483" y="346"/>
                    </a:lnTo>
                    <a:lnTo>
                      <a:pt x="488" y="329"/>
                    </a:lnTo>
                    <a:lnTo>
                      <a:pt x="480" y="321"/>
                    </a:lnTo>
                    <a:lnTo>
                      <a:pt x="473" y="319"/>
                    </a:lnTo>
                    <a:lnTo>
                      <a:pt x="471" y="311"/>
                    </a:lnTo>
                    <a:lnTo>
                      <a:pt x="465" y="300"/>
                    </a:lnTo>
                    <a:lnTo>
                      <a:pt x="456" y="307"/>
                    </a:lnTo>
                    <a:lnTo>
                      <a:pt x="453" y="316"/>
                    </a:lnTo>
                    <a:lnTo>
                      <a:pt x="446" y="306"/>
                    </a:lnTo>
                    <a:lnTo>
                      <a:pt x="437" y="304"/>
                    </a:lnTo>
                    <a:lnTo>
                      <a:pt x="407" y="319"/>
                    </a:lnTo>
                    <a:lnTo>
                      <a:pt x="409" y="311"/>
                    </a:lnTo>
                    <a:lnTo>
                      <a:pt x="404" y="309"/>
                    </a:lnTo>
                    <a:lnTo>
                      <a:pt x="387" y="290"/>
                    </a:lnTo>
                    <a:lnTo>
                      <a:pt x="358" y="311"/>
                    </a:lnTo>
                    <a:lnTo>
                      <a:pt x="356" y="300"/>
                    </a:lnTo>
                    <a:lnTo>
                      <a:pt x="367" y="297"/>
                    </a:lnTo>
                    <a:lnTo>
                      <a:pt x="362" y="292"/>
                    </a:lnTo>
                    <a:lnTo>
                      <a:pt x="343" y="290"/>
                    </a:lnTo>
                    <a:lnTo>
                      <a:pt x="340" y="289"/>
                    </a:lnTo>
                    <a:lnTo>
                      <a:pt x="343" y="279"/>
                    </a:lnTo>
                    <a:lnTo>
                      <a:pt x="350" y="272"/>
                    </a:lnTo>
                    <a:lnTo>
                      <a:pt x="345" y="270"/>
                    </a:lnTo>
                    <a:lnTo>
                      <a:pt x="333" y="273"/>
                    </a:lnTo>
                    <a:lnTo>
                      <a:pt x="302" y="294"/>
                    </a:lnTo>
                    <a:lnTo>
                      <a:pt x="286" y="299"/>
                    </a:lnTo>
                    <a:lnTo>
                      <a:pt x="294" y="290"/>
                    </a:lnTo>
                    <a:lnTo>
                      <a:pt x="319" y="270"/>
                    </a:lnTo>
                    <a:lnTo>
                      <a:pt x="318" y="268"/>
                    </a:lnTo>
                    <a:lnTo>
                      <a:pt x="302" y="272"/>
                    </a:lnTo>
                    <a:lnTo>
                      <a:pt x="302" y="265"/>
                    </a:lnTo>
                    <a:lnTo>
                      <a:pt x="336" y="263"/>
                    </a:lnTo>
                    <a:lnTo>
                      <a:pt x="343" y="258"/>
                    </a:lnTo>
                    <a:lnTo>
                      <a:pt x="331" y="248"/>
                    </a:lnTo>
                    <a:lnTo>
                      <a:pt x="335" y="231"/>
                    </a:lnTo>
                    <a:lnTo>
                      <a:pt x="340" y="216"/>
                    </a:lnTo>
                    <a:lnTo>
                      <a:pt x="328" y="206"/>
                    </a:lnTo>
                    <a:lnTo>
                      <a:pt x="304" y="211"/>
                    </a:lnTo>
                    <a:lnTo>
                      <a:pt x="302" y="201"/>
                    </a:lnTo>
                    <a:lnTo>
                      <a:pt x="291" y="196"/>
                    </a:lnTo>
                    <a:lnTo>
                      <a:pt x="267" y="211"/>
                    </a:lnTo>
                    <a:lnTo>
                      <a:pt x="264" y="204"/>
                    </a:lnTo>
                    <a:lnTo>
                      <a:pt x="274" y="199"/>
                    </a:lnTo>
                    <a:lnTo>
                      <a:pt x="282" y="176"/>
                    </a:lnTo>
                    <a:lnTo>
                      <a:pt x="275" y="169"/>
                    </a:lnTo>
                    <a:lnTo>
                      <a:pt x="265" y="167"/>
                    </a:lnTo>
                    <a:lnTo>
                      <a:pt x="252" y="164"/>
                    </a:lnTo>
                    <a:lnTo>
                      <a:pt x="250" y="160"/>
                    </a:lnTo>
                    <a:lnTo>
                      <a:pt x="240" y="160"/>
                    </a:lnTo>
                    <a:lnTo>
                      <a:pt x="233" y="172"/>
                    </a:lnTo>
                    <a:lnTo>
                      <a:pt x="232" y="165"/>
                    </a:lnTo>
                    <a:lnTo>
                      <a:pt x="233" y="157"/>
                    </a:lnTo>
                    <a:lnTo>
                      <a:pt x="237" y="152"/>
                    </a:lnTo>
                    <a:lnTo>
                      <a:pt x="220" y="145"/>
                    </a:lnTo>
                    <a:lnTo>
                      <a:pt x="215" y="154"/>
                    </a:lnTo>
                    <a:lnTo>
                      <a:pt x="206" y="159"/>
                    </a:lnTo>
                    <a:lnTo>
                      <a:pt x="203" y="170"/>
                    </a:lnTo>
                    <a:lnTo>
                      <a:pt x="196" y="176"/>
                    </a:lnTo>
                    <a:lnTo>
                      <a:pt x="198" y="157"/>
                    </a:lnTo>
                    <a:lnTo>
                      <a:pt x="208" y="147"/>
                    </a:lnTo>
                    <a:lnTo>
                      <a:pt x="210" y="138"/>
                    </a:lnTo>
                    <a:lnTo>
                      <a:pt x="205" y="140"/>
                    </a:lnTo>
                    <a:lnTo>
                      <a:pt x="205" y="132"/>
                    </a:lnTo>
                    <a:lnTo>
                      <a:pt x="208" y="125"/>
                    </a:lnTo>
                    <a:lnTo>
                      <a:pt x="199" y="116"/>
                    </a:lnTo>
                    <a:lnTo>
                      <a:pt x="184" y="127"/>
                    </a:lnTo>
                    <a:lnTo>
                      <a:pt x="167" y="135"/>
                    </a:lnTo>
                    <a:lnTo>
                      <a:pt x="161" y="142"/>
                    </a:lnTo>
                    <a:lnTo>
                      <a:pt x="154" y="142"/>
                    </a:lnTo>
                    <a:lnTo>
                      <a:pt x="152" y="137"/>
                    </a:lnTo>
                    <a:lnTo>
                      <a:pt x="156" y="132"/>
                    </a:lnTo>
                    <a:lnTo>
                      <a:pt x="164" y="130"/>
                    </a:lnTo>
                    <a:lnTo>
                      <a:pt x="174" y="122"/>
                    </a:lnTo>
                    <a:lnTo>
                      <a:pt x="181" y="113"/>
                    </a:lnTo>
                    <a:lnTo>
                      <a:pt x="179" y="108"/>
                    </a:lnTo>
                    <a:lnTo>
                      <a:pt x="172" y="110"/>
                    </a:lnTo>
                    <a:lnTo>
                      <a:pt x="169" y="106"/>
                    </a:lnTo>
                    <a:lnTo>
                      <a:pt x="166" y="96"/>
                    </a:lnTo>
                    <a:lnTo>
                      <a:pt x="156" y="101"/>
                    </a:lnTo>
                    <a:lnTo>
                      <a:pt x="152" y="106"/>
                    </a:lnTo>
                    <a:lnTo>
                      <a:pt x="151" y="98"/>
                    </a:lnTo>
                    <a:lnTo>
                      <a:pt x="145" y="89"/>
                    </a:lnTo>
                    <a:lnTo>
                      <a:pt x="142" y="91"/>
                    </a:lnTo>
                    <a:lnTo>
                      <a:pt x="140" y="79"/>
                    </a:lnTo>
                    <a:lnTo>
                      <a:pt x="135" y="79"/>
                    </a:lnTo>
                    <a:lnTo>
                      <a:pt x="125" y="93"/>
                    </a:lnTo>
                    <a:lnTo>
                      <a:pt x="112" y="100"/>
                    </a:lnTo>
                    <a:lnTo>
                      <a:pt x="107" y="106"/>
                    </a:lnTo>
                    <a:lnTo>
                      <a:pt x="100" y="105"/>
                    </a:lnTo>
                    <a:lnTo>
                      <a:pt x="95" y="116"/>
                    </a:lnTo>
                    <a:lnTo>
                      <a:pt x="95" y="110"/>
                    </a:lnTo>
                    <a:lnTo>
                      <a:pt x="102" y="98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22" y="67"/>
                    </a:lnTo>
                    <a:lnTo>
                      <a:pt x="117" y="67"/>
                    </a:lnTo>
                    <a:lnTo>
                      <a:pt x="113" y="73"/>
                    </a:lnTo>
                    <a:lnTo>
                      <a:pt x="107" y="62"/>
                    </a:lnTo>
                    <a:lnTo>
                      <a:pt x="102" y="64"/>
                    </a:lnTo>
                    <a:lnTo>
                      <a:pt x="103" y="73"/>
                    </a:lnTo>
                    <a:lnTo>
                      <a:pt x="96" y="67"/>
                    </a:lnTo>
                    <a:lnTo>
                      <a:pt x="86" y="71"/>
                    </a:lnTo>
                    <a:lnTo>
                      <a:pt x="88" y="59"/>
                    </a:lnTo>
                    <a:lnTo>
                      <a:pt x="88" y="51"/>
                    </a:lnTo>
                    <a:lnTo>
                      <a:pt x="78" y="52"/>
                    </a:lnTo>
                    <a:lnTo>
                      <a:pt x="71" y="59"/>
                    </a:lnTo>
                    <a:lnTo>
                      <a:pt x="66" y="52"/>
                    </a:lnTo>
                    <a:lnTo>
                      <a:pt x="69" y="47"/>
                    </a:lnTo>
                    <a:lnTo>
                      <a:pt x="59" y="52"/>
                    </a:lnTo>
                    <a:lnTo>
                      <a:pt x="49" y="32"/>
                    </a:lnTo>
                    <a:lnTo>
                      <a:pt x="41" y="30"/>
                    </a:lnTo>
                    <a:lnTo>
                      <a:pt x="37" y="39"/>
                    </a:lnTo>
                    <a:lnTo>
                      <a:pt x="37" y="30"/>
                    </a:lnTo>
                    <a:lnTo>
                      <a:pt x="32" y="20"/>
                    </a:lnTo>
                    <a:lnTo>
                      <a:pt x="27" y="15"/>
                    </a:lnTo>
                    <a:lnTo>
                      <a:pt x="24" y="8"/>
                    </a:lnTo>
                    <a:lnTo>
                      <a:pt x="15" y="10"/>
                    </a:lnTo>
                    <a:lnTo>
                      <a:pt x="17" y="3"/>
                    </a:lnTo>
                    <a:lnTo>
                      <a:pt x="1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8"/>
              <p:cNvSpPr>
                <a:spLocks/>
              </p:cNvSpPr>
              <p:nvPr userDrawn="1"/>
            </p:nvSpPr>
            <p:spPr bwMode="auto">
              <a:xfrm>
                <a:off x="3930" y="142"/>
                <a:ext cx="922" cy="839"/>
              </a:xfrm>
              <a:custGeom>
                <a:avLst/>
                <a:gdLst>
                  <a:gd name="T0" fmla="*/ 471 w 922"/>
                  <a:gd name="T1" fmla="*/ 766 h 839"/>
                  <a:gd name="T2" fmla="*/ 441 w 922"/>
                  <a:gd name="T3" fmla="*/ 738 h 839"/>
                  <a:gd name="T4" fmla="*/ 434 w 922"/>
                  <a:gd name="T5" fmla="*/ 667 h 839"/>
                  <a:gd name="T6" fmla="*/ 414 w 922"/>
                  <a:gd name="T7" fmla="*/ 709 h 839"/>
                  <a:gd name="T8" fmla="*/ 446 w 922"/>
                  <a:gd name="T9" fmla="*/ 783 h 839"/>
                  <a:gd name="T10" fmla="*/ 439 w 922"/>
                  <a:gd name="T11" fmla="*/ 831 h 839"/>
                  <a:gd name="T12" fmla="*/ 356 w 922"/>
                  <a:gd name="T13" fmla="*/ 820 h 839"/>
                  <a:gd name="T14" fmla="*/ 323 w 922"/>
                  <a:gd name="T15" fmla="*/ 836 h 839"/>
                  <a:gd name="T16" fmla="*/ 291 w 922"/>
                  <a:gd name="T17" fmla="*/ 783 h 839"/>
                  <a:gd name="T18" fmla="*/ 270 w 922"/>
                  <a:gd name="T19" fmla="*/ 798 h 839"/>
                  <a:gd name="T20" fmla="*/ 225 w 922"/>
                  <a:gd name="T21" fmla="*/ 731 h 839"/>
                  <a:gd name="T22" fmla="*/ 159 w 922"/>
                  <a:gd name="T23" fmla="*/ 663 h 839"/>
                  <a:gd name="T24" fmla="*/ 157 w 922"/>
                  <a:gd name="T25" fmla="*/ 621 h 839"/>
                  <a:gd name="T26" fmla="*/ 123 w 922"/>
                  <a:gd name="T27" fmla="*/ 581 h 839"/>
                  <a:gd name="T28" fmla="*/ 171 w 922"/>
                  <a:gd name="T29" fmla="*/ 569 h 839"/>
                  <a:gd name="T30" fmla="*/ 193 w 922"/>
                  <a:gd name="T31" fmla="*/ 557 h 839"/>
                  <a:gd name="T32" fmla="*/ 308 w 922"/>
                  <a:gd name="T33" fmla="*/ 525 h 839"/>
                  <a:gd name="T34" fmla="*/ 323 w 922"/>
                  <a:gd name="T35" fmla="*/ 420 h 839"/>
                  <a:gd name="T36" fmla="*/ 264 w 922"/>
                  <a:gd name="T37" fmla="*/ 380 h 839"/>
                  <a:gd name="T38" fmla="*/ 245 w 922"/>
                  <a:gd name="T39" fmla="*/ 351 h 839"/>
                  <a:gd name="T40" fmla="*/ 218 w 922"/>
                  <a:gd name="T41" fmla="*/ 299 h 839"/>
                  <a:gd name="T42" fmla="*/ 205 w 922"/>
                  <a:gd name="T43" fmla="*/ 258 h 839"/>
                  <a:gd name="T44" fmla="*/ 172 w 922"/>
                  <a:gd name="T45" fmla="*/ 224 h 839"/>
                  <a:gd name="T46" fmla="*/ 142 w 922"/>
                  <a:gd name="T47" fmla="*/ 159 h 839"/>
                  <a:gd name="T48" fmla="*/ 125 w 922"/>
                  <a:gd name="T49" fmla="*/ 116 h 839"/>
                  <a:gd name="T50" fmla="*/ 71 w 922"/>
                  <a:gd name="T51" fmla="*/ 143 h 839"/>
                  <a:gd name="T52" fmla="*/ 78 w 922"/>
                  <a:gd name="T53" fmla="*/ 118 h 839"/>
                  <a:gd name="T54" fmla="*/ 58 w 922"/>
                  <a:gd name="T55" fmla="*/ 76 h 839"/>
                  <a:gd name="T56" fmla="*/ 15 w 922"/>
                  <a:gd name="T57" fmla="*/ 46 h 839"/>
                  <a:gd name="T58" fmla="*/ 0 w 922"/>
                  <a:gd name="T59" fmla="*/ 17 h 839"/>
                  <a:gd name="T60" fmla="*/ 41 w 922"/>
                  <a:gd name="T61" fmla="*/ 30 h 839"/>
                  <a:gd name="T62" fmla="*/ 86 w 922"/>
                  <a:gd name="T63" fmla="*/ 71 h 839"/>
                  <a:gd name="T64" fmla="*/ 120 w 922"/>
                  <a:gd name="T65" fmla="*/ 89 h 839"/>
                  <a:gd name="T66" fmla="*/ 140 w 922"/>
                  <a:gd name="T67" fmla="*/ 79 h 839"/>
                  <a:gd name="T68" fmla="*/ 179 w 922"/>
                  <a:gd name="T69" fmla="*/ 108 h 839"/>
                  <a:gd name="T70" fmla="*/ 184 w 922"/>
                  <a:gd name="T71" fmla="*/ 127 h 839"/>
                  <a:gd name="T72" fmla="*/ 203 w 922"/>
                  <a:gd name="T73" fmla="*/ 170 h 839"/>
                  <a:gd name="T74" fmla="*/ 250 w 922"/>
                  <a:gd name="T75" fmla="*/ 160 h 839"/>
                  <a:gd name="T76" fmla="*/ 302 w 922"/>
                  <a:gd name="T77" fmla="*/ 201 h 839"/>
                  <a:gd name="T78" fmla="*/ 302 w 922"/>
                  <a:gd name="T79" fmla="*/ 272 h 839"/>
                  <a:gd name="T80" fmla="*/ 343 w 922"/>
                  <a:gd name="T81" fmla="*/ 279 h 839"/>
                  <a:gd name="T82" fmla="*/ 409 w 922"/>
                  <a:gd name="T83" fmla="*/ 311 h 839"/>
                  <a:gd name="T84" fmla="*/ 480 w 922"/>
                  <a:gd name="T85" fmla="*/ 321 h 839"/>
                  <a:gd name="T86" fmla="*/ 539 w 922"/>
                  <a:gd name="T87" fmla="*/ 324 h 839"/>
                  <a:gd name="T88" fmla="*/ 584 w 922"/>
                  <a:gd name="T89" fmla="*/ 331 h 839"/>
                  <a:gd name="T90" fmla="*/ 655 w 922"/>
                  <a:gd name="T91" fmla="*/ 307 h 839"/>
                  <a:gd name="T92" fmla="*/ 665 w 922"/>
                  <a:gd name="T93" fmla="*/ 344 h 839"/>
                  <a:gd name="T94" fmla="*/ 628 w 922"/>
                  <a:gd name="T95" fmla="*/ 419 h 839"/>
                  <a:gd name="T96" fmla="*/ 549 w 922"/>
                  <a:gd name="T97" fmla="*/ 500 h 839"/>
                  <a:gd name="T98" fmla="*/ 621 w 922"/>
                  <a:gd name="T99" fmla="*/ 493 h 839"/>
                  <a:gd name="T100" fmla="*/ 684 w 922"/>
                  <a:gd name="T101" fmla="*/ 370 h 839"/>
                  <a:gd name="T102" fmla="*/ 731 w 922"/>
                  <a:gd name="T103" fmla="*/ 363 h 839"/>
                  <a:gd name="T104" fmla="*/ 778 w 922"/>
                  <a:gd name="T105" fmla="*/ 353 h 839"/>
                  <a:gd name="T106" fmla="*/ 851 w 922"/>
                  <a:gd name="T107" fmla="*/ 370 h 839"/>
                  <a:gd name="T108" fmla="*/ 866 w 922"/>
                  <a:gd name="T109" fmla="*/ 417 h 839"/>
                  <a:gd name="T110" fmla="*/ 888 w 922"/>
                  <a:gd name="T111" fmla="*/ 457 h 839"/>
                  <a:gd name="T112" fmla="*/ 898 w 922"/>
                  <a:gd name="T113" fmla="*/ 581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2" h="839">
                    <a:moveTo>
                      <a:pt x="838" y="549"/>
                    </a:moveTo>
                    <a:lnTo>
                      <a:pt x="789" y="584"/>
                    </a:lnTo>
                    <a:lnTo>
                      <a:pt x="735" y="618"/>
                    </a:lnTo>
                    <a:lnTo>
                      <a:pt x="684" y="650"/>
                    </a:lnTo>
                    <a:lnTo>
                      <a:pt x="637" y="680"/>
                    </a:lnTo>
                    <a:lnTo>
                      <a:pt x="586" y="709"/>
                    </a:lnTo>
                    <a:lnTo>
                      <a:pt x="532" y="741"/>
                    </a:lnTo>
                    <a:lnTo>
                      <a:pt x="478" y="770"/>
                    </a:lnTo>
                    <a:lnTo>
                      <a:pt x="471" y="766"/>
                    </a:lnTo>
                    <a:lnTo>
                      <a:pt x="483" y="763"/>
                    </a:lnTo>
                    <a:lnTo>
                      <a:pt x="471" y="748"/>
                    </a:lnTo>
                    <a:lnTo>
                      <a:pt x="461" y="743"/>
                    </a:lnTo>
                    <a:lnTo>
                      <a:pt x="463" y="739"/>
                    </a:lnTo>
                    <a:lnTo>
                      <a:pt x="446" y="743"/>
                    </a:lnTo>
                    <a:lnTo>
                      <a:pt x="449" y="739"/>
                    </a:lnTo>
                    <a:lnTo>
                      <a:pt x="448" y="736"/>
                    </a:lnTo>
                    <a:lnTo>
                      <a:pt x="443" y="734"/>
                    </a:lnTo>
                    <a:lnTo>
                      <a:pt x="441" y="738"/>
                    </a:lnTo>
                    <a:lnTo>
                      <a:pt x="436" y="736"/>
                    </a:lnTo>
                    <a:lnTo>
                      <a:pt x="437" y="723"/>
                    </a:lnTo>
                    <a:lnTo>
                      <a:pt x="443" y="714"/>
                    </a:lnTo>
                    <a:lnTo>
                      <a:pt x="468" y="697"/>
                    </a:lnTo>
                    <a:lnTo>
                      <a:pt x="463" y="692"/>
                    </a:lnTo>
                    <a:lnTo>
                      <a:pt x="449" y="692"/>
                    </a:lnTo>
                    <a:lnTo>
                      <a:pt x="444" y="679"/>
                    </a:lnTo>
                    <a:lnTo>
                      <a:pt x="441" y="670"/>
                    </a:lnTo>
                    <a:lnTo>
                      <a:pt x="434" y="667"/>
                    </a:lnTo>
                    <a:lnTo>
                      <a:pt x="431" y="662"/>
                    </a:lnTo>
                    <a:lnTo>
                      <a:pt x="422" y="663"/>
                    </a:lnTo>
                    <a:lnTo>
                      <a:pt x="416" y="674"/>
                    </a:lnTo>
                    <a:lnTo>
                      <a:pt x="421" y="682"/>
                    </a:lnTo>
                    <a:lnTo>
                      <a:pt x="419" y="689"/>
                    </a:lnTo>
                    <a:lnTo>
                      <a:pt x="424" y="694"/>
                    </a:lnTo>
                    <a:lnTo>
                      <a:pt x="416" y="695"/>
                    </a:lnTo>
                    <a:lnTo>
                      <a:pt x="412" y="702"/>
                    </a:lnTo>
                    <a:lnTo>
                      <a:pt x="414" y="709"/>
                    </a:lnTo>
                    <a:lnTo>
                      <a:pt x="419" y="712"/>
                    </a:lnTo>
                    <a:lnTo>
                      <a:pt x="419" y="721"/>
                    </a:lnTo>
                    <a:lnTo>
                      <a:pt x="424" y="726"/>
                    </a:lnTo>
                    <a:lnTo>
                      <a:pt x="426" y="733"/>
                    </a:lnTo>
                    <a:lnTo>
                      <a:pt x="441" y="744"/>
                    </a:lnTo>
                    <a:lnTo>
                      <a:pt x="443" y="756"/>
                    </a:lnTo>
                    <a:lnTo>
                      <a:pt x="451" y="768"/>
                    </a:lnTo>
                    <a:lnTo>
                      <a:pt x="444" y="775"/>
                    </a:lnTo>
                    <a:lnTo>
                      <a:pt x="446" y="783"/>
                    </a:lnTo>
                    <a:lnTo>
                      <a:pt x="449" y="787"/>
                    </a:lnTo>
                    <a:lnTo>
                      <a:pt x="448" y="792"/>
                    </a:lnTo>
                    <a:lnTo>
                      <a:pt x="451" y="798"/>
                    </a:lnTo>
                    <a:lnTo>
                      <a:pt x="451" y="804"/>
                    </a:lnTo>
                    <a:lnTo>
                      <a:pt x="463" y="812"/>
                    </a:lnTo>
                    <a:lnTo>
                      <a:pt x="456" y="824"/>
                    </a:lnTo>
                    <a:lnTo>
                      <a:pt x="453" y="839"/>
                    </a:lnTo>
                    <a:lnTo>
                      <a:pt x="448" y="832"/>
                    </a:lnTo>
                    <a:lnTo>
                      <a:pt x="439" y="831"/>
                    </a:lnTo>
                    <a:lnTo>
                      <a:pt x="436" y="825"/>
                    </a:lnTo>
                    <a:lnTo>
                      <a:pt x="441" y="817"/>
                    </a:lnTo>
                    <a:lnTo>
                      <a:pt x="439" y="814"/>
                    </a:lnTo>
                    <a:lnTo>
                      <a:pt x="419" y="812"/>
                    </a:lnTo>
                    <a:lnTo>
                      <a:pt x="414" y="804"/>
                    </a:lnTo>
                    <a:lnTo>
                      <a:pt x="392" y="797"/>
                    </a:lnTo>
                    <a:lnTo>
                      <a:pt x="370" y="804"/>
                    </a:lnTo>
                    <a:lnTo>
                      <a:pt x="372" y="822"/>
                    </a:lnTo>
                    <a:lnTo>
                      <a:pt x="356" y="820"/>
                    </a:lnTo>
                    <a:lnTo>
                      <a:pt x="355" y="824"/>
                    </a:lnTo>
                    <a:lnTo>
                      <a:pt x="358" y="829"/>
                    </a:lnTo>
                    <a:lnTo>
                      <a:pt x="350" y="832"/>
                    </a:lnTo>
                    <a:lnTo>
                      <a:pt x="338" y="829"/>
                    </a:lnTo>
                    <a:lnTo>
                      <a:pt x="335" y="820"/>
                    </a:lnTo>
                    <a:lnTo>
                      <a:pt x="328" y="822"/>
                    </a:lnTo>
                    <a:lnTo>
                      <a:pt x="318" y="817"/>
                    </a:lnTo>
                    <a:lnTo>
                      <a:pt x="316" y="820"/>
                    </a:lnTo>
                    <a:lnTo>
                      <a:pt x="323" y="836"/>
                    </a:lnTo>
                    <a:lnTo>
                      <a:pt x="323" y="836"/>
                    </a:lnTo>
                    <a:lnTo>
                      <a:pt x="313" y="832"/>
                    </a:lnTo>
                    <a:lnTo>
                      <a:pt x="306" y="824"/>
                    </a:lnTo>
                    <a:lnTo>
                      <a:pt x="304" y="817"/>
                    </a:lnTo>
                    <a:lnTo>
                      <a:pt x="308" y="810"/>
                    </a:lnTo>
                    <a:lnTo>
                      <a:pt x="297" y="800"/>
                    </a:lnTo>
                    <a:lnTo>
                      <a:pt x="301" y="797"/>
                    </a:lnTo>
                    <a:lnTo>
                      <a:pt x="294" y="792"/>
                    </a:lnTo>
                    <a:lnTo>
                      <a:pt x="291" y="783"/>
                    </a:lnTo>
                    <a:lnTo>
                      <a:pt x="294" y="778"/>
                    </a:lnTo>
                    <a:lnTo>
                      <a:pt x="287" y="770"/>
                    </a:lnTo>
                    <a:lnTo>
                      <a:pt x="291" y="761"/>
                    </a:lnTo>
                    <a:lnTo>
                      <a:pt x="282" y="755"/>
                    </a:lnTo>
                    <a:lnTo>
                      <a:pt x="272" y="753"/>
                    </a:lnTo>
                    <a:lnTo>
                      <a:pt x="274" y="763"/>
                    </a:lnTo>
                    <a:lnTo>
                      <a:pt x="267" y="766"/>
                    </a:lnTo>
                    <a:lnTo>
                      <a:pt x="275" y="788"/>
                    </a:lnTo>
                    <a:lnTo>
                      <a:pt x="270" y="798"/>
                    </a:lnTo>
                    <a:lnTo>
                      <a:pt x="262" y="792"/>
                    </a:lnTo>
                    <a:lnTo>
                      <a:pt x="265" y="798"/>
                    </a:lnTo>
                    <a:lnTo>
                      <a:pt x="253" y="802"/>
                    </a:lnTo>
                    <a:lnTo>
                      <a:pt x="242" y="778"/>
                    </a:lnTo>
                    <a:lnTo>
                      <a:pt x="243" y="768"/>
                    </a:lnTo>
                    <a:lnTo>
                      <a:pt x="242" y="758"/>
                    </a:lnTo>
                    <a:lnTo>
                      <a:pt x="235" y="751"/>
                    </a:lnTo>
                    <a:lnTo>
                      <a:pt x="233" y="736"/>
                    </a:lnTo>
                    <a:lnTo>
                      <a:pt x="225" y="731"/>
                    </a:lnTo>
                    <a:lnTo>
                      <a:pt x="221" y="736"/>
                    </a:lnTo>
                    <a:lnTo>
                      <a:pt x="210" y="723"/>
                    </a:lnTo>
                    <a:lnTo>
                      <a:pt x="188" y="726"/>
                    </a:lnTo>
                    <a:lnTo>
                      <a:pt x="183" y="707"/>
                    </a:lnTo>
                    <a:lnTo>
                      <a:pt x="171" y="704"/>
                    </a:lnTo>
                    <a:lnTo>
                      <a:pt x="167" y="697"/>
                    </a:lnTo>
                    <a:lnTo>
                      <a:pt x="151" y="690"/>
                    </a:lnTo>
                    <a:lnTo>
                      <a:pt x="151" y="680"/>
                    </a:lnTo>
                    <a:lnTo>
                      <a:pt x="159" y="663"/>
                    </a:lnTo>
                    <a:lnTo>
                      <a:pt x="156" y="663"/>
                    </a:lnTo>
                    <a:lnTo>
                      <a:pt x="156" y="657"/>
                    </a:lnTo>
                    <a:lnTo>
                      <a:pt x="147" y="655"/>
                    </a:lnTo>
                    <a:lnTo>
                      <a:pt x="145" y="648"/>
                    </a:lnTo>
                    <a:lnTo>
                      <a:pt x="140" y="645"/>
                    </a:lnTo>
                    <a:lnTo>
                      <a:pt x="137" y="636"/>
                    </a:lnTo>
                    <a:lnTo>
                      <a:pt x="142" y="631"/>
                    </a:lnTo>
                    <a:lnTo>
                      <a:pt x="157" y="633"/>
                    </a:lnTo>
                    <a:lnTo>
                      <a:pt x="157" y="621"/>
                    </a:lnTo>
                    <a:lnTo>
                      <a:pt x="166" y="618"/>
                    </a:lnTo>
                    <a:lnTo>
                      <a:pt x="166" y="613"/>
                    </a:lnTo>
                    <a:lnTo>
                      <a:pt x="154" y="614"/>
                    </a:lnTo>
                    <a:lnTo>
                      <a:pt x="154" y="609"/>
                    </a:lnTo>
                    <a:lnTo>
                      <a:pt x="144" y="606"/>
                    </a:lnTo>
                    <a:lnTo>
                      <a:pt x="144" y="601"/>
                    </a:lnTo>
                    <a:lnTo>
                      <a:pt x="137" y="599"/>
                    </a:lnTo>
                    <a:lnTo>
                      <a:pt x="125" y="587"/>
                    </a:lnTo>
                    <a:lnTo>
                      <a:pt x="123" y="581"/>
                    </a:lnTo>
                    <a:lnTo>
                      <a:pt x="132" y="577"/>
                    </a:lnTo>
                    <a:lnTo>
                      <a:pt x="134" y="584"/>
                    </a:lnTo>
                    <a:lnTo>
                      <a:pt x="154" y="587"/>
                    </a:lnTo>
                    <a:lnTo>
                      <a:pt x="162" y="594"/>
                    </a:lnTo>
                    <a:lnTo>
                      <a:pt x="179" y="594"/>
                    </a:lnTo>
                    <a:lnTo>
                      <a:pt x="176" y="591"/>
                    </a:lnTo>
                    <a:lnTo>
                      <a:pt x="181" y="584"/>
                    </a:lnTo>
                    <a:lnTo>
                      <a:pt x="167" y="576"/>
                    </a:lnTo>
                    <a:lnTo>
                      <a:pt x="171" y="569"/>
                    </a:lnTo>
                    <a:lnTo>
                      <a:pt x="159" y="560"/>
                    </a:lnTo>
                    <a:lnTo>
                      <a:pt x="156" y="552"/>
                    </a:lnTo>
                    <a:lnTo>
                      <a:pt x="157" y="549"/>
                    </a:lnTo>
                    <a:lnTo>
                      <a:pt x="144" y="542"/>
                    </a:lnTo>
                    <a:lnTo>
                      <a:pt x="147" y="538"/>
                    </a:lnTo>
                    <a:lnTo>
                      <a:pt x="154" y="538"/>
                    </a:lnTo>
                    <a:lnTo>
                      <a:pt x="156" y="544"/>
                    </a:lnTo>
                    <a:lnTo>
                      <a:pt x="162" y="542"/>
                    </a:lnTo>
                    <a:lnTo>
                      <a:pt x="193" y="557"/>
                    </a:lnTo>
                    <a:lnTo>
                      <a:pt x="208" y="559"/>
                    </a:lnTo>
                    <a:lnTo>
                      <a:pt x="218" y="554"/>
                    </a:lnTo>
                    <a:lnTo>
                      <a:pt x="223" y="560"/>
                    </a:lnTo>
                    <a:lnTo>
                      <a:pt x="237" y="567"/>
                    </a:lnTo>
                    <a:lnTo>
                      <a:pt x="248" y="557"/>
                    </a:lnTo>
                    <a:lnTo>
                      <a:pt x="269" y="554"/>
                    </a:lnTo>
                    <a:lnTo>
                      <a:pt x="282" y="538"/>
                    </a:lnTo>
                    <a:lnTo>
                      <a:pt x="297" y="535"/>
                    </a:lnTo>
                    <a:lnTo>
                      <a:pt x="308" y="525"/>
                    </a:lnTo>
                    <a:lnTo>
                      <a:pt x="331" y="527"/>
                    </a:lnTo>
                    <a:lnTo>
                      <a:pt x="350" y="520"/>
                    </a:lnTo>
                    <a:lnTo>
                      <a:pt x="345" y="478"/>
                    </a:lnTo>
                    <a:lnTo>
                      <a:pt x="333" y="473"/>
                    </a:lnTo>
                    <a:lnTo>
                      <a:pt x="329" y="459"/>
                    </a:lnTo>
                    <a:lnTo>
                      <a:pt x="343" y="432"/>
                    </a:lnTo>
                    <a:lnTo>
                      <a:pt x="336" y="427"/>
                    </a:lnTo>
                    <a:lnTo>
                      <a:pt x="331" y="415"/>
                    </a:lnTo>
                    <a:lnTo>
                      <a:pt x="323" y="420"/>
                    </a:lnTo>
                    <a:lnTo>
                      <a:pt x="311" y="419"/>
                    </a:lnTo>
                    <a:lnTo>
                      <a:pt x="304" y="410"/>
                    </a:lnTo>
                    <a:lnTo>
                      <a:pt x="284" y="402"/>
                    </a:lnTo>
                    <a:lnTo>
                      <a:pt x="280" y="393"/>
                    </a:lnTo>
                    <a:lnTo>
                      <a:pt x="289" y="378"/>
                    </a:lnTo>
                    <a:lnTo>
                      <a:pt x="289" y="378"/>
                    </a:lnTo>
                    <a:lnTo>
                      <a:pt x="269" y="387"/>
                    </a:lnTo>
                    <a:lnTo>
                      <a:pt x="264" y="385"/>
                    </a:lnTo>
                    <a:lnTo>
                      <a:pt x="264" y="380"/>
                    </a:lnTo>
                    <a:lnTo>
                      <a:pt x="257" y="390"/>
                    </a:lnTo>
                    <a:lnTo>
                      <a:pt x="253" y="381"/>
                    </a:lnTo>
                    <a:lnTo>
                      <a:pt x="257" y="371"/>
                    </a:lnTo>
                    <a:lnTo>
                      <a:pt x="243" y="375"/>
                    </a:lnTo>
                    <a:lnTo>
                      <a:pt x="238" y="371"/>
                    </a:lnTo>
                    <a:lnTo>
                      <a:pt x="238" y="368"/>
                    </a:lnTo>
                    <a:lnTo>
                      <a:pt x="235" y="363"/>
                    </a:lnTo>
                    <a:lnTo>
                      <a:pt x="232" y="361"/>
                    </a:lnTo>
                    <a:lnTo>
                      <a:pt x="245" y="351"/>
                    </a:lnTo>
                    <a:lnTo>
                      <a:pt x="240" y="349"/>
                    </a:lnTo>
                    <a:lnTo>
                      <a:pt x="237" y="343"/>
                    </a:lnTo>
                    <a:lnTo>
                      <a:pt x="218" y="333"/>
                    </a:lnTo>
                    <a:lnTo>
                      <a:pt x="218" y="326"/>
                    </a:lnTo>
                    <a:lnTo>
                      <a:pt x="221" y="322"/>
                    </a:lnTo>
                    <a:lnTo>
                      <a:pt x="218" y="316"/>
                    </a:lnTo>
                    <a:lnTo>
                      <a:pt x="223" y="309"/>
                    </a:lnTo>
                    <a:lnTo>
                      <a:pt x="218" y="306"/>
                    </a:lnTo>
                    <a:lnTo>
                      <a:pt x="218" y="299"/>
                    </a:lnTo>
                    <a:lnTo>
                      <a:pt x="213" y="292"/>
                    </a:lnTo>
                    <a:lnTo>
                      <a:pt x="215" y="285"/>
                    </a:lnTo>
                    <a:lnTo>
                      <a:pt x="211" y="280"/>
                    </a:lnTo>
                    <a:lnTo>
                      <a:pt x="211" y="272"/>
                    </a:lnTo>
                    <a:lnTo>
                      <a:pt x="205" y="270"/>
                    </a:lnTo>
                    <a:lnTo>
                      <a:pt x="208" y="279"/>
                    </a:lnTo>
                    <a:lnTo>
                      <a:pt x="203" y="275"/>
                    </a:lnTo>
                    <a:lnTo>
                      <a:pt x="201" y="267"/>
                    </a:lnTo>
                    <a:lnTo>
                      <a:pt x="205" y="258"/>
                    </a:lnTo>
                    <a:lnTo>
                      <a:pt x="199" y="253"/>
                    </a:lnTo>
                    <a:lnTo>
                      <a:pt x="193" y="241"/>
                    </a:lnTo>
                    <a:lnTo>
                      <a:pt x="194" y="228"/>
                    </a:lnTo>
                    <a:lnTo>
                      <a:pt x="193" y="221"/>
                    </a:lnTo>
                    <a:lnTo>
                      <a:pt x="189" y="223"/>
                    </a:lnTo>
                    <a:lnTo>
                      <a:pt x="191" y="231"/>
                    </a:lnTo>
                    <a:lnTo>
                      <a:pt x="184" y="226"/>
                    </a:lnTo>
                    <a:lnTo>
                      <a:pt x="183" y="231"/>
                    </a:lnTo>
                    <a:lnTo>
                      <a:pt x="172" y="224"/>
                    </a:lnTo>
                    <a:lnTo>
                      <a:pt x="167" y="224"/>
                    </a:lnTo>
                    <a:lnTo>
                      <a:pt x="167" y="231"/>
                    </a:lnTo>
                    <a:lnTo>
                      <a:pt x="149" y="216"/>
                    </a:lnTo>
                    <a:lnTo>
                      <a:pt x="145" y="211"/>
                    </a:lnTo>
                    <a:lnTo>
                      <a:pt x="132" y="211"/>
                    </a:lnTo>
                    <a:lnTo>
                      <a:pt x="129" y="201"/>
                    </a:lnTo>
                    <a:lnTo>
                      <a:pt x="135" y="191"/>
                    </a:lnTo>
                    <a:lnTo>
                      <a:pt x="132" y="179"/>
                    </a:lnTo>
                    <a:lnTo>
                      <a:pt x="142" y="159"/>
                    </a:lnTo>
                    <a:lnTo>
                      <a:pt x="134" y="152"/>
                    </a:lnTo>
                    <a:lnTo>
                      <a:pt x="130" y="159"/>
                    </a:lnTo>
                    <a:lnTo>
                      <a:pt x="125" y="157"/>
                    </a:lnTo>
                    <a:lnTo>
                      <a:pt x="122" y="154"/>
                    </a:lnTo>
                    <a:lnTo>
                      <a:pt x="120" y="145"/>
                    </a:lnTo>
                    <a:lnTo>
                      <a:pt x="142" y="128"/>
                    </a:lnTo>
                    <a:lnTo>
                      <a:pt x="142" y="122"/>
                    </a:lnTo>
                    <a:lnTo>
                      <a:pt x="134" y="116"/>
                    </a:lnTo>
                    <a:lnTo>
                      <a:pt x="125" y="116"/>
                    </a:lnTo>
                    <a:lnTo>
                      <a:pt x="122" y="125"/>
                    </a:lnTo>
                    <a:lnTo>
                      <a:pt x="115" y="130"/>
                    </a:lnTo>
                    <a:lnTo>
                      <a:pt x="112" y="142"/>
                    </a:lnTo>
                    <a:lnTo>
                      <a:pt x="105" y="142"/>
                    </a:lnTo>
                    <a:lnTo>
                      <a:pt x="102" y="135"/>
                    </a:lnTo>
                    <a:lnTo>
                      <a:pt x="98" y="133"/>
                    </a:lnTo>
                    <a:lnTo>
                      <a:pt x="85" y="140"/>
                    </a:lnTo>
                    <a:lnTo>
                      <a:pt x="75" y="138"/>
                    </a:lnTo>
                    <a:lnTo>
                      <a:pt x="71" y="143"/>
                    </a:lnTo>
                    <a:lnTo>
                      <a:pt x="66" y="143"/>
                    </a:lnTo>
                    <a:lnTo>
                      <a:pt x="68" y="140"/>
                    </a:lnTo>
                    <a:lnTo>
                      <a:pt x="64" y="138"/>
                    </a:lnTo>
                    <a:lnTo>
                      <a:pt x="64" y="133"/>
                    </a:lnTo>
                    <a:lnTo>
                      <a:pt x="68" y="127"/>
                    </a:lnTo>
                    <a:lnTo>
                      <a:pt x="85" y="128"/>
                    </a:lnTo>
                    <a:lnTo>
                      <a:pt x="91" y="120"/>
                    </a:lnTo>
                    <a:lnTo>
                      <a:pt x="86" y="116"/>
                    </a:lnTo>
                    <a:lnTo>
                      <a:pt x="78" y="118"/>
                    </a:lnTo>
                    <a:lnTo>
                      <a:pt x="69" y="110"/>
                    </a:lnTo>
                    <a:lnTo>
                      <a:pt x="68" y="105"/>
                    </a:lnTo>
                    <a:lnTo>
                      <a:pt x="64" y="101"/>
                    </a:lnTo>
                    <a:lnTo>
                      <a:pt x="64" y="96"/>
                    </a:lnTo>
                    <a:lnTo>
                      <a:pt x="61" y="93"/>
                    </a:lnTo>
                    <a:lnTo>
                      <a:pt x="61" y="89"/>
                    </a:lnTo>
                    <a:lnTo>
                      <a:pt x="59" y="88"/>
                    </a:lnTo>
                    <a:lnTo>
                      <a:pt x="63" y="76"/>
                    </a:lnTo>
                    <a:lnTo>
                      <a:pt x="58" y="76"/>
                    </a:lnTo>
                    <a:lnTo>
                      <a:pt x="49" y="91"/>
                    </a:lnTo>
                    <a:lnTo>
                      <a:pt x="37" y="86"/>
                    </a:lnTo>
                    <a:lnTo>
                      <a:pt x="32" y="69"/>
                    </a:lnTo>
                    <a:lnTo>
                      <a:pt x="24" y="59"/>
                    </a:lnTo>
                    <a:lnTo>
                      <a:pt x="27" y="54"/>
                    </a:lnTo>
                    <a:lnTo>
                      <a:pt x="24" y="52"/>
                    </a:lnTo>
                    <a:lnTo>
                      <a:pt x="29" y="49"/>
                    </a:lnTo>
                    <a:lnTo>
                      <a:pt x="26" y="44"/>
                    </a:lnTo>
                    <a:lnTo>
                      <a:pt x="15" y="46"/>
                    </a:lnTo>
                    <a:lnTo>
                      <a:pt x="9" y="40"/>
                    </a:lnTo>
                    <a:lnTo>
                      <a:pt x="14" y="37"/>
                    </a:lnTo>
                    <a:lnTo>
                      <a:pt x="17" y="32"/>
                    </a:lnTo>
                    <a:lnTo>
                      <a:pt x="14" y="30"/>
                    </a:lnTo>
                    <a:lnTo>
                      <a:pt x="19" y="25"/>
                    </a:lnTo>
                    <a:lnTo>
                      <a:pt x="14" y="20"/>
                    </a:lnTo>
                    <a:lnTo>
                      <a:pt x="9" y="24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12" y="0"/>
                    </a:lnTo>
                    <a:lnTo>
                      <a:pt x="17" y="3"/>
                    </a:lnTo>
                    <a:lnTo>
                      <a:pt x="15" y="10"/>
                    </a:lnTo>
                    <a:lnTo>
                      <a:pt x="24" y="8"/>
                    </a:lnTo>
                    <a:lnTo>
                      <a:pt x="27" y="15"/>
                    </a:lnTo>
                    <a:lnTo>
                      <a:pt x="32" y="20"/>
                    </a:lnTo>
                    <a:lnTo>
                      <a:pt x="37" y="30"/>
                    </a:lnTo>
                    <a:lnTo>
                      <a:pt x="37" y="39"/>
                    </a:lnTo>
                    <a:lnTo>
                      <a:pt x="41" y="30"/>
                    </a:lnTo>
                    <a:lnTo>
                      <a:pt x="49" y="32"/>
                    </a:lnTo>
                    <a:lnTo>
                      <a:pt x="59" y="52"/>
                    </a:lnTo>
                    <a:lnTo>
                      <a:pt x="69" y="47"/>
                    </a:lnTo>
                    <a:lnTo>
                      <a:pt x="66" y="52"/>
                    </a:lnTo>
                    <a:lnTo>
                      <a:pt x="71" y="59"/>
                    </a:lnTo>
                    <a:lnTo>
                      <a:pt x="78" y="52"/>
                    </a:lnTo>
                    <a:lnTo>
                      <a:pt x="88" y="51"/>
                    </a:lnTo>
                    <a:lnTo>
                      <a:pt x="88" y="61"/>
                    </a:lnTo>
                    <a:lnTo>
                      <a:pt x="86" y="71"/>
                    </a:lnTo>
                    <a:lnTo>
                      <a:pt x="96" y="67"/>
                    </a:lnTo>
                    <a:lnTo>
                      <a:pt x="103" y="73"/>
                    </a:lnTo>
                    <a:lnTo>
                      <a:pt x="102" y="64"/>
                    </a:lnTo>
                    <a:lnTo>
                      <a:pt x="107" y="62"/>
                    </a:lnTo>
                    <a:lnTo>
                      <a:pt x="113" y="73"/>
                    </a:lnTo>
                    <a:lnTo>
                      <a:pt x="117" y="67"/>
                    </a:lnTo>
                    <a:lnTo>
                      <a:pt x="122" y="67"/>
                    </a:lnTo>
                    <a:lnTo>
                      <a:pt x="127" y="78"/>
                    </a:lnTo>
                    <a:lnTo>
                      <a:pt x="120" y="89"/>
                    </a:lnTo>
                    <a:lnTo>
                      <a:pt x="102" y="98"/>
                    </a:lnTo>
                    <a:lnTo>
                      <a:pt x="95" y="110"/>
                    </a:lnTo>
                    <a:lnTo>
                      <a:pt x="95" y="116"/>
                    </a:lnTo>
                    <a:lnTo>
                      <a:pt x="100" y="105"/>
                    </a:lnTo>
                    <a:lnTo>
                      <a:pt x="107" y="106"/>
                    </a:lnTo>
                    <a:lnTo>
                      <a:pt x="112" y="100"/>
                    </a:lnTo>
                    <a:lnTo>
                      <a:pt x="125" y="93"/>
                    </a:lnTo>
                    <a:lnTo>
                      <a:pt x="135" y="79"/>
                    </a:lnTo>
                    <a:lnTo>
                      <a:pt x="140" y="79"/>
                    </a:lnTo>
                    <a:lnTo>
                      <a:pt x="142" y="91"/>
                    </a:lnTo>
                    <a:lnTo>
                      <a:pt x="145" y="89"/>
                    </a:lnTo>
                    <a:lnTo>
                      <a:pt x="151" y="98"/>
                    </a:lnTo>
                    <a:lnTo>
                      <a:pt x="152" y="106"/>
                    </a:lnTo>
                    <a:lnTo>
                      <a:pt x="156" y="101"/>
                    </a:lnTo>
                    <a:lnTo>
                      <a:pt x="166" y="96"/>
                    </a:lnTo>
                    <a:lnTo>
                      <a:pt x="169" y="106"/>
                    </a:lnTo>
                    <a:lnTo>
                      <a:pt x="172" y="110"/>
                    </a:lnTo>
                    <a:lnTo>
                      <a:pt x="179" y="108"/>
                    </a:lnTo>
                    <a:lnTo>
                      <a:pt x="181" y="113"/>
                    </a:lnTo>
                    <a:lnTo>
                      <a:pt x="174" y="122"/>
                    </a:lnTo>
                    <a:lnTo>
                      <a:pt x="164" y="130"/>
                    </a:lnTo>
                    <a:lnTo>
                      <a:pt x="156" y="132"/>
                    </a:lnTo>
                    <a:lnTo>
                      <a:pt x="152" y="137"/>
                    </a:lnTo>
                    <a:lnTo>
                      <a:pt x="154" y="142"/>
                    </a:lnTo>
                    <a:lnTo>
                      <a:pt x="161" y="142"/>
                    </a:lnTo>
                    <a:lnTo>
                      <a:pt x="167" y="135"/>
                    </a:lnTo>
                    <a:lnTo>
                      <a:pt x="184" y="127"/>
                    </a:lnTo>
                    <a:lnTo>
                      <a:pt x="199" y="116"/>
                    </a:lnTo>
                    <a:lnTo>
                      <a:pt x="208" y="125"/>
                    </a:lnTo>
                    <a:lnTo>
                      <a:pt x="205" y="132"/>
                    </a:lnTo>
                    <a:lnTo>
                      <a:pt x="205" y="140"/>
                    </a:lnTo>
                    <a:lnTo>
                      <a:pt x="210" y="138"/>
                    </a:lnTo>
                    <a:lnTo>
                      <a:pt x="208" y="147"/>
                    </a:lnTo>
                    <a:lnTo>
                      <a:pt x="198" y="157"/>
                    </a:lnTo>
                    <a:lnTo>
                      <a:pt x="196" y="176"/>
                    </a:lnTo>
                    <a:lnTo>
                      <a:pt x="203" y="170"/>
                    </a:lnTo>
                    <a:lnTo>
                      <a:pt x="206" y="159"/>
                    </a:lnTo>
                    <a:lnTo>
                      <a:pt x="215" y="154"/>
                    </a:lnTo>
                    <a:lnTo>
                      <a:pt x="220" y="145"/>
                    </a:lnTo>
                    <a:lnTo>
                      <a:pt x="237" y="152"/>
                    </a:lnTo>
                    <a:lnTo>
                      <a:pt x="233" y="157"/>
                    </a:lnTo>
                    <a:lnTo>
                      <a:pt x="232" y="165"/>
                    </a:lnTo>
                    <a:lnTo>
                      <a:pt x="233" y="172"/>
                    </a:lnTo>
                    <a:lnTo>
                      <a:pt x="240" y="160"/>
                    </a:lnTo>
                    <a:lnTo>
                      <a:pt x="250" y="160"/>
                    </a:lnTo>
                    <a:lnTo>
                      <a:pt x="252" y="164"/>
                    </a:lnTo>
                    <a:lnTo>
                      <a:pt x="265" y="167"/>
                    </a:lnTo>
                    <a:lnTo>
                      <a:pt x="275" y="169"/>
                    </a:lnTo>
                    <a:lnTo>
                      <a:pt x="282" y="176"/>
                    </a:lnTo>
                    <a:lnTo>
                      <a:pt x="274" y="199"/>
                    </a:lnTo>
                    <a:lnTo>
                      <a:pt x="264" y="204"/>
                    </a:lnTo>
                    <a:lnTo>
                      <a:pt x="267" y="211"/>
                    </a:lnTo>
                    <a:lnTo>
                      <a:pt x="291" y="196"/>
                    </a:lnTo>
                    <a:lnTo>
                      <a:pt x="302" y="201"/>
                    </a:lnTo>
                    <a:lnTo>
                      <a:pt x="304" y="211"/>
                    </a:lnTo>
                    <a:lnTo>
                      <a:pt x="328" y="206"/>
                    </a:lnTo>
                    <a:lnTo>
                      <a:pt x="340" y="216"/>
                    </a:lnTo>
                    <a:lnTo>
                      <a:pt x="335" y="231"/>
                    </a:lnTo>
                    <a:lnTo>
                      <a:pt x="331" y="248"/>
                    </a:lnTo>
                    <a:lnTo>
                      <a:pt x="343" y="258"/>
                    </a:lnTo>
                    <a:lnTo>
                      <a:pt x="336" y="263"/>
                    </a:lnTo>
                    <a:lnTo>
                      <a:pt x="302" y="265"/>
                    </a:lnTo>
                    <a:lnTo>
                      <a:pt x="302" y="272"/>
                    </a:lnTo>
                    <a:lnTo>
                      <a:pt x="318" y="268"/>
                    </a:lnTo>
                    <a:lnTo>
                      <a:pt x="319" y="270"/>
                    </a:lnTo>
                    <a:lnTo>
                      <a:pt x="294" y="290"/>
                    </a:lnTo>
                    <a:lnTo>
                      <a:pt x="286" y="299"/>
                    </a:lnTo>
                    <a:lnTo>
                      <a:pt x="302" y="294"/>
                    </a:lnTo>
                    <a:lnTo>
                      <a:pt x="333" y="273"/>
                    </a:lnTo>
                    <a:lnTo>
                      <a:pt x="345" y="270"/>
                    </a:lnTo>
                    <a:lnTo>
                      <a:pt x="350" y="272"/>
                    </a:lnTo>
                    <a:lnTo>
                      <a:pt x="343" y="279"/>
                    </a:lnTo>
                    <a:lnTo>
                      <a:pt x="340" y="289"/>
                    </a:lnTo>
                    <a:lnTo>
                      <a:pt x="343" y="290"/>
                    </a:lnTo>
                    <a:lnTo>
                      <a:pt x="362" y="292"/>
                    </a:lnTo>
                    <a:lnTo>
                      <a:pt x="367" y="297"/>
                    </a:lnTo>
                    <a:lnTo>
                      <a:pt x="356" y="300"/>
                    </a:lnTo>
                    <a:lnTo>
                      <a:pt x="358" y="311"/>
                    </a:lnTo>
                    <a:lnTo>
                      <a:pt x="387" y="290"/>
                    </a:lnTo>
                    <a:lnTo>
                      <a:pt x="404" y="309"/>
                    </a:lnTo>
                    <a:lnTo>
                      <a:pt x="409" y="311"/>
                    </a:lnTo>
                    <a:lnTo>
                      <a:pt x="407" y="319"/>
                    </a:lnTo>
                    <a:lnTo>
                      <a:pt x="437" y="304"/>
                    </a:lnTo>
                    <a:lnTo>
                      <a:pt x="446" y="306"/>
                    </a:lnTo>
                    <a:lnTo>
                      <a:pt x="453" y="316"/>
                    </a:lnTo>
                    <a:lnTo>
                      <a:pt x="456" y="307"/>
                    </a:lnTo>
                    <a:lnTo>
                      <a:pt x="465" y="300"/>
                    </a:lnTo>
                    <a:lnTo>
                      <a:pt x="471" y="311"/>
                    </a:lnTo>
                    <a:lnTo>
                      <a:pt x="473" y="319"/>
                    </a:lnTo>
                    <a:lnTo>
                      <a:pt x="480" y="321"/>
                    </a:lnTo>
                    <a:lnTo>
                      <a:pt x="488" y="329"/>
                    </a:lnTo>
                    <a:lnTo>
                      <a:pt x="483" y="346"/>
                    </a:lnTo>
                    <a:lnTo>
                      <a:pt x="486" y="351"/>
                    </a:lnTo>
                    <a:lnTo>
                      <a:pt x="493" y="336"/>
                    </a:lnTo>
                    <a:lnTo>
                      <a:pt x="513" y="338"/>
                    </a:lnTo>
                    <a:lnTo>
                      <a:pt x="515" y="331"/>
                    </a:lnTo>
                    <a:lnTo>
                      <a:pt x="522" y="319"/>
                    </a:lnTo>
                    <a:lnTo>
                      <a:pt x="529" y="327"/>
                    </a:lnTo>
                    <a:lnTo>
                      <a:pt x="539" y="324"/>
                    </a:lnTo>
                    <a:lnTo>
                      <a:pt x="546" y="361"/>
                    </a:lnTo>
                    <a:lnTo>
                      <a:pt x="549" y="349"/>
                    </a:lnTo>
                    <a:lnTo>
                      <a:pt x="551" y="326"/>
                    </a:lnTo>
                    <a:lnTo>
                      <a:pt x="556" y="312"/>
                    </a:lnTo>
                    <a:lnTo>
                      <a:pt x="562" y="326"/>
                    </a:lnTo>
                    <a:lnTo>
                      <a:pt x="564" y="324"/>
                    </a:lnTo>
                    <a:lnTo>
                      <a:pt x="567" y="314"/>
                    </a:lnTo>
                    <a:lnTo>
                      <a:pt x="576" y="324"/>
                    </a:lnTo>
                    <a:lnTo>
                      <a:pt x="584" y="331"/>
                    </a:lnTo>
                    <a:lnTo>
                      <a:pt x="594" y="333"/>
                    </a:lnTo>
                    <a:lnTo>
                      <a:pt x="606" y="327"/>
                    </a:lnTo>
                    <a:lnTo>
                      <a:pt x="623" y="326"/>
                    </a:lnTo>
                    <a:lnTo>
                      <a:pt x="628" y="317"/>
                    </a:lnTo>
                    <a:lnTo>
                      <a:pt x="623" y="312"/>
                    </a:lnTo>
                    <a:lnTo>
                      <a:pt x="627" y="299"/>
                    </a:lnTo>
                    <a:lnTo>
                      <a:pt x="640" y="302"/>
                    </a:lnTo>
                    <a:lnTo>
                      <a:pt x="643" y="312"/>
                    </a:lnTo>
                    <a:lnTo>
                      <a:pt x="655" y="307"/>
                    </a:lnTo>
                    <a:lnTo>
                      <a:pt x="664" y="309"/>
                    </a:lnTo>
                    <a:lnTo>
                      <a:pt x="670" y="306"/>
                    </a:lnTo>
                    <a:lnTo>
                      <a:pt x="682" y="311"/>
                    </a:lnTo>
                    <a:lnTo>
                      <a:pt x="681" y="321"/>
                    </a:lnTo>
                    <a:lnTo>
                      <a:pt x="686" y="326"/>
                    </a:lnTo>
                    <a:lnTo>
                      <a:pt x="686" y="327"/>
                    </a:lnTo>
                    <a:lnTo>
                      <a:pt x="679" y="336"/>
                    </a:lnTo>
                    <a:lnTo>
                      <a:pt x="670" y="339"/>
                    </a:lnTo>
                    <a:lnTo>
                      <a:pt x="665" y="344"/>
                    </a:lnTo>
                    <a:lnTo>
                      <a:pt x="657" y="358"/>
                    </a:lnTo>
                    <a:lnTo>
                      <a:pt x="654" y="365"/>
                    </a:lnTo>
                    <a:lnTo>
                      <a:pt x="655" y="366"/>
                    </a:lnTo>
                    <a:lnTo>
                      <a:pt x="647" y="387"/>
                    </a:lnTo>
                    <a:lnTo>
                      <a:pt x="621" y="410"/>
                    </a:lnTo>
                    <a:lnTo>
                      <a:pt x="608" y="427"/>
                    </a:lnTo>
                    <a:lnTo>
                      <a:pt x="606" y="441"/>
                    </a:lnTo>
                    <a:lnTo>
                      <a:pt x="618" y="432"/>
                    </a:lnTo>
                    <a:lnTo>
                      <a:pt x="628" y="419"/>
                    </a:lnTo>
                    <a:lnTo>
                      <a:pt x="637" y="400"/>
                    </a:lnTo>
                    <a:lnTo>
                      <a:pt x="643" y="398"/>
                    </a:lnTo>
                    <a:lnTo>
                      <a:pt x="621" y="437"/>
                    </a:lnTo>
                    <a:lnTo>
                      <a:pt x="610" y="452"/>
                    </a:lnTo>
                    <a:lnTo>
                      <a:pt x="594" y="461"/>
                    </a:lnTo>
                    <a:lnTo>
                      <a:pt x="594" y="495"/>
                    </a:lnTo>
                    <a:lnTo>
                      <a:pt x="581" y="498"/>
                    </a:lnTo>
                    <a:lnTo>
                      <a:pt x="564" y="496"/>
                    </a:lnTo>
                    <a:lnTo>
                      <a:pt x="549" y="500"/>
                    </a:lnTo>
                    <a:lnTo>
                      <a:pt x="535" y="510"/>
                    </a:lnTo>
                    <a:lnTo>
                      <a:pt x="542" y="518"/>
                    </a:lnTo>
                    <a:lnTo>
                      <a:pt x="561" y="510"/>
                    </a:lnTo>
                    <a:lnTo>
                      <a:pt x="578" y="506"/>
                    </a:lnTo>
                    <a:lnTo>
                      <a:pt x="593" y="508"/>
                    </a:lnTo>
                    <a:lnTo>
                      <a:pt x="606" y="535"/>
                    </a:lnTo>
                    <a:lnTo>
                      <a:pt x="613" y="522"/>
                    </a:lnTo>
                    <a:lnTo>
                      <a:pt x="621" y="505"/>
                    </a:lnTo>
                    <a:lnTo>
                      <a:pt x="621" y="493"/>
                    </a:lnTo>
                    <a:lnTo>
                      <a:pt x="627" y="478"/>
                    </a:lnTo>
                    <a:lnTo>
                      <a:pt x="632" y="459"/>
                    </a:lnTo>
                    <a:lnTo>
                      <a:pt x="643" y="441"/>
                    </a:lnTo>
                    <a:lnTo>
                      <a:pt x="645" y="422"/>
                    </a:lnTo>
                    <a:lnTo>
                      <a:pt x="652" y="407"/>
                    </a:lnTo>
                    <a:lnTo>
                      <a:pt x="674" y="380"/>
                    </a:lnTo>
                    <a:lnTo>
                      <a:pt x="691" y="375"/>
                    </a:lnTo>
                    <a:lnTo>
                      <a:pt x="696" y="368"/>
                    </a:lnTo>
                    <a:lnTo>
                      <a:pt x="684" y="370"/>
                    </a:lnTo>
                    <a:lnTo>
                      <a:pt x="669" y="375"/>
                    </a:lnTo>
                    <a:lnTo>
                      <a:pt x="655" y="390"/>
                    </a:lnTo>
                    <a:lnTo>
                      <a:pt x="660" y="380"/>
                    </a:lnTo>
                    <a:lnTo>
                      <a:pt x="676" y="363"/>
                    </a:lnTo>
                    <a:lnTo>
                      <a:pt x="701" y="349"/>
                    </a:lnTo>
                    <a:lnTo>
                      <a:pt x="711" y="341"/>
                    </a:lnTo>
                    <a:lnTo>
                      <a:pt x="718" y="344"/>
                    </a:lnTo>
                    <a:lnTo>
                      <a:pt x="723" y="356"/>
                    </a:lnTo>
                    <a:lnTo>
                      <a:pt x="731" y="363"/>
                    </a:lnTo>
                    <a:lnTo>
                      <a:pt x="740" y="375"/>
                    </a:lnTo>
                    <a:lnTo>
                      <a:pt x="740" y="390"/>
                    </a:lnTo>
                    <a:lnTo>
                      <a:pt x="745" y="400"/>
                    </a:lnTo>
                    <a:lnTo>
                      <a:pt x="758" y="415"/>
                    </a:lnTo>
                    <a:lnTo>
                      <a:pt x="760" y="414"/>
                    </a:lnTo>
                    <a:lnTo>
                      <a:pt x="755" y="378"/>
                    </a:lnTo>
                    <a:lnTo>
                      <a:pt x="758" y="366"/>
                    </a:lnTo>
                    <a:lnTo>
                      <a:pt x="770" y="356"/>
                    </a:lnTo>
                    <a:lnTo>
                      <a:pt x="778" y="353"/>
                    </a:lnTo>
                    <a:lnTo>
                      <a:pt x="778" y="360"/>
                    </a:lnTo>
                    <a:lnTo>
                      <a:pt x="822" y="348"/>
                    </a:lnTo>
                    <a:lnTo>
                      <a:pt x="819" y="348"/>
                    </a:lnTo>
                    <a:lnTo>
                      <a:pt x="822" y="353"/>
                    </a:lnTo>
                    <a:lnTo>
                      <a:pt x="819" y="360"/>
                    </a:lnTo>
                    <a:lnTo>
                      <a:pt x="831" y="365"/>
                    </a:lnTo>
                    <a:lnTo>
                      <a:pt x="839" y="365"/>
                    </a:lnTo>
                    <a:lnTo>
                      <a:pt x="846" y="370"/>
                    </a:lnTo>
                    <a:lnTo>
                      <a:pt x="851" y="370"/>
                    </a:lnTo>
                    <a:lnTo>
                      <a:pt x="856" y="376"/>
                    </a:lnTo>
                    <a:lnTo>
                      <a:pt x="853" y="383"/>
                    </a:lnTo>
                    <a:lnTo>
                      <a:pt x="853" y="392"/>
                    </a:lnTo>
                    <a:lnTo>
                      <a:pt x="824" y="398"/>
                    </a:lnTo>
                    <a:lnTo>
                      <a:pt x="839" y="405"/>
                    </a:lnTo>
                    <a:lnTo>
                      <a:pt x="846" y="403"/>
                    </a:lnTo>
                    <a:lnTo>
                      <a:pt x="854" y="398"/>
                    </a:lnTo>
                    <a:lnTo>
                      <a:pt x="868" y="408"/>
                    </a:lnTo>
                    <a:lnTo>
                      <a:pt x="866" y="417"/>
                    </a:lnTo>
                    <a:lnTo>
                      <a:pt x="868" y="419"/>
                    </a:lnTo>
                    <a:lnTo>
                      <a:pt x="887" y="427"/>
                    </a:lnTo>
                    <a:lnTo>
                      <a:pt x="888" y="429"/>
                    </a:lnTo>
                    <a:lnTo>
                      <a:pt x="878" y="436"/>
                    </a:lnTo>
                    <a:lnTo>
                      <a:pt x="878" y="444"/>
                    </a:lnTo>
                    <a:lnTo>
                      <a:pt x="898" y="437"/>
                    </a:lnTo>
                    <a:lnTo>
                      <a:pt x="912" y="446"/>
                    </a:lnTo>
                    <a:lnTo>
                      <a:pt x="897" y="456"/>
                    </a:lnTo>
                    <a:lnTo>
                      <a:pt x="888" y="457"/>
                    </a:lnTo>
                    <a:lnTo>
                      <a:pt x="897" y="461"/>
                    </a:lnTo>
                    <a:lnTo>
                      <a:pt x="912" y="463"/>
                    </a:lnTo>
                    <a:lnTo>
                      <a:pt x="922" y="466"/>
                    </a:lnTo>
                    <a:lnTo>
                      <a:pt x="920" y="483"/>
                    </a:lnTo>
                    <a:lnTo>
                      <a:pt x="920" y="505"/>
                    </a:lnTo>
                    <a:lnTo>
                      <a:pt x="910" y="530"/>
                    </a:lnTo>
                    <a:lnTo>
                      <a:pt x="910" y="562"/>
                    </a:lnTo>
                    <a:lnTo>
                      <a:pt x="898" y="572"/>
                    </a:lnTo>
                    <a:lnTo>
                      <a:pt x="898" y="581"/>
                    </a:lnTo>
                    <a:lnTo>
                      <a:pt x="883" y="589"/>
                    </a:lnTo>
                    <a:lnTo>
                      <a:pt x="851" y="540"/>
                    </a:lnTo>
                    <a:lnTo>
                      <a:pt x="838" y="54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9"/>
              <p:cNvSpPr>
                <a:spLocks/>
              </p:cNvSpPr>
              <p:nvPr userDrawn="1"/>
            </p:nvSpPr>
            <p:spPr bwMode="auto">
              <a:xfrm>
                <a:off x="3218" y="137"/>
                <a:ext cx="1550" cy="1781"/>
              </a:xfrm>
              <a:custGeom>
                <a:avLst/>
                <a:gdLst>
                  <a:gd name="T0" fmla="*/ 98 w 1550"/>
                  <a:gd name="T1" fmla="*/ 49 h 1781"/>
                  <a:gd name="T2" fmla="*/ 2 w 1550"/>
                  <a:gd name="T3" fmla="*/ 110 h 1781"/>
                  <a:gd name="T4" fmla="*/ 47 w 1550"/>
                  <a:gd name="T5" fmla="*/ 175 h 1781"/>
                  <a:gd name="T6" fmla="*/ 72 w 1550"/>
                  <a:gd name="T7" fmla="*/ 255 h 1781"/>
                  <a:gd name="T8" fmla="*/ 118 w 1550"/>
                  <a:gd name="T9" fmla="*/ 324 h 1781"/>
                  <a:gd name="T10" fmla="*/ 103 w 1550"/>
                  <a:gd name="T11" fmla="*/ 402 h 1781"/>
                  <a:gd name="T12" fmla="*/ 162 w 1550"/>
                  <a:gd name="T13" fmla="*/ 484 h 1781"/>
                  <a:gd name="T14" fmla="*/ 273 w 1550"/>
                  <a:gd name="T15" fmla="*/ 675 h 1781"/>
                  <a:gd name="T16" fmla="*/ 248 w 1550"/>
                  <a:gd name="T17" fmla="*/ 778 h 1781"/>
                  <a:gd name="T18" fmla="*/ 206 w 1550"/>
                  <a:gd name="T19" fmla="*/ 942 h 1781"/>
                  <a:gd name="T20" fmla="*/ 292 w 1550"/>
                  <a:gd name="T21" fmla="*/ 1109 h 1781"/>
                  <a:gd name="T22" fmla="*/ 275 w 1550"/>
                  <a:gd name="T23" fmla="*/ 1177 h 1781"/>
                  <a:gd name="T24" fmla="*/ 246 w 1550"/>
                  <a:gd name="T25" fmla="*/ 1209 h 1781"/>
                  <a:gd name="T26" fmla="*/ 533 w 1550"/>
                  <a:gd name="T27" fmla="*/ 1720 h 1781"/>
                  <a:gd name="T28" fmla="*/ 793 w 1550"/>
                  <a:gd name="T29" fmla="*/ 1747 h 1781"/>
                  <a:gd name="T30" fmla="*/ 1041 w 1550"/>
                  <a:gd name="T31" fmla="*/ 1642 h 1781"/>
                  <a:gd name="T32" fmla="*/ 1035 w 1550"/>
                  <a:gd name="T33" fmla="*/ 1472 h 1781"/>
                  <a:gd name="T34" fmla="*/ 1166 w 1550"/>
                  <a:gd name="T35" fmla="*/ 1295 h 1781"/>
                  <a:gd name="T36" fmla="*/ 1298 w 1550"/>
                  <a:gd name="T37" fmla="*/ 1204 h 1781"/>
                  <a:gd name="T38" fmla="*/ 1190 w 1550"/>
                  <a:gd name="T39" fmla="*/ 1111 h 1781"/>
                  <a:gd name="T40" fmla="*/ 1003 w 1550"/>
                  <a:gd name="T41" fmla="*/ 1413 h 1781"/>
                  <a:gd name="T42" fmla="*/ 1009 w 1550"/>
                  <a:gd name="T43" fmla="*/ 1320 h 1781"/>
                  <a:gd name="T44" fmla="*/ 1107 w 1550"/>
                  <a:gd name="T45" fmla="*/ 1055 h 1781"/>
                  <a:gd name="T46" fmla="*/ 1264 w 1550"/>
                  <a:gd name="T47" fmla="*/ 945 h 1781"/>
                  <a:gd name="T48" fmla="*/ 1489 w 1550"/>
                  <a:gd name="T49" fmla="*/ 817 h 1781"/>
                  <a:gd name="T50" fmla="*/ 1501 w 1550"/>
                  <a:gd name="T51" fmla="*/ 589 h 1781"/>
                  <a:gd name="T52" fmla="*/ 1161 w 1550"/>
                  <a:gd name="T53" fmla="*/ 744 h 1781"/>
                  <a:gd name="T54" fmla="*/ 1143 w 1550"/>
                  <a:gd name="T55" fmla="*/ 667 h 1781"/>
                  <a:gd name="T56" fmla="*/ 1153 w 1550"/>
                  <a:gd name="T57" fmla="*/ 749 h 1781"/>
                  <a:gd name="T58" fmla="*/ 1151 w 1550"/>
                  <a:gd name="T59" fmla="*/ 836 h 1781"/>
                  <a:gd name="T60" fmla="*/ 1050 w 1550"/>
                  <a:gd name="T61" fmla="*/ 834 h 1781"/>
                  <a:gd name="T62" fmla="*/ 1006 w 1550"/>
                  <a:gd name="T63" fmla="*/ 797 h 1781"/>
                  <a:gd name="T64" fmla="*/ 965 w 1550"/>
                  <a:gd name="T65" fmla="*/ 807 h 1781"/>
                  <a:gd name="T66" fmla="*/ 863 w 1550"/>
                  <a:gd name="T67" fmla="*/ 695 h 1781"/>
                  <a:gd name="T68" fmla="*/ 878 w 1550"/>
                  <a:gd name="T69" fmla="*/ 618 h 1781"/>
                  <a:gd name="T70" fmla="*/ 888 w 1550"/>
                  <a:gd name="T71" fmla="*/ 596 h 1781"/>
                  <a:gd name="T72" fmla="*/ 920 w 1550"/>
                  <a:gd name="T73" fmla="*/ 564 h 1781"/>
                  <a:gd name="T74" fmla="*/ 1041 w 1550"/>
                  <a:gd name="T75" fmla="*/ 464 h 1781"/>
                  <a:gd name="T76" fmla="*/ 976 w 1550"/>
                  <a:gd name="T77" fmla="*/ 385 h 1781"/>
                  <a:gd name="T78" fmla="*/ 930 w 1550"/>
                  <a:gd name="T79" fmla="*/ 331 h 1781"/>
                  <a:gd name="T80" fmla="*/ 913 w 1550"/>
                  <a:gd name="T81" fmla="*/ 272 h 1781"/>
                  <a:gd name="T82" fmla="*/ 861 w 1550"/>
                  <a:gd name="T83" fmla="*/ 221 h 1781"/>
                  <a:gd name="T84" fmla="*/ 854 w 1550"/>
                  <a:gd name="T85" fmla="*/ 127 h 1781"/>
                  <a:gd name="T86" fmla="*/ 780 w 1550"/>
                  <a:gd name="T87" fmla="*/ 145 h 1781"/>
                  <a:gd name="T88" fmla="*/ 773 w 1550"/>
                  <a:gd name="T89" fmla="*/ 94 h 1781"/>
                  <a:gd name="T90" fmla="*/ 721 w 1550"/>
                  <a:gd name="T91" fmla="*/ 45 h 1781"/>
                  <a:gd name="T92" fmla="*/ 711 w 1550"/>
                  <a:gd name="T93" fmla="*/ 25 h 1781"/>
                  <a:gd name="T94" fmla="*/ 731 w 1550"/>
                  <a:gd name="T95" fmla="*/ 140 h 1781"/>
                  <a:gd name="T96" fmla="*/ 741 w 1550"/>
                  <a:gd name="T97" fmla="*/ 202 h 1781"/>
                  <a:gd name="T98" fmla="*/ 658 w 1550"/>
                  <a:gd name="T99" fmla="*/ 265 h 1781"/>
                  <a:gd name="T100" fmla="*/ 623 w 1550"/>
                  <a:gd name="T101" fmla="*/ 260 h 1781"/>
                  <a:gd name="T102" fmla="*/ 533 w 1550"/>
                  <a:gd name="T103" fmla="*/ 273 h 1781"/>
                  <a:gd name="T104" fmla="*/ 542 w 1550"/>
                  <a:gd name="T105" fmla="*/ 235 h 1781"/>
                  <a:gd name="T106" fmla="*/ 434 w 1550"/>
                  <a:gd name="T107" fmla="*/ 182 h 1781"/>
                  <a:gd name="T108" fmla="*/ 481 w 1550"/>
                  <a:gd name="T109" fmla="*/ 120 h 1781"/>
                  <a:gd name="T110" fmla="*/ 435 w 1550"/>
                  <a:gd name="T111" fmla="*/ 83 h 1781"/>
                  <a:gd name="T112" fmla="*/ 351 w 1550"/>
                  <a:gd name="T113" fmla="*/ 78 h 1781"/>
                  <a:gd name="T114" fmla="*/ 302 w 1550"/>
                  <a:gd name="T115" fmla="*/ 56 h 1781"/>
                  <a:gd name="T116" fmla="*/ 262 w 1550"/>
                  <a:gd name="T117" fmla="*/ 1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0" h="1781">
                    <a:moveTo>
                      <a:pt x="187" y="15"/>
                    </a:moveTo>
                    <a:lnTo>
                      <a:pt x="164" y="35"/>
                    </a:lnTo>
                    <a:lnTo>
                      <a:pt x="160" y="42"/>
                    </a:lnTo>
                    <a:lnTo>
                      <a:pt x="164" y="45"/>
                    </a:lnTo>
                    <a:lnTo>
                      <a:pt x="148" y="52"/>
                    </a:lnTo>
                    <a:lnTo>
                      <a:pt x="148" y="45"/>
                    </a:lnTo>
                    <a:lnTo>
                      <a:pt x="143" y="42"/>
                    </a:lnTo>
                    <a:lnTo>
                      <a:pt x="130" y="47"/>
                    </a:lnTo>
                    <a:lnTo>
                      <a:pt x="123" y="56"/>
                    </a:lnTo>
                    <a:lnTo>
                      <a:pt x="120" y="56"/>
                    </a:lnTo>
                    <a:lnTo>
                      <a:pt x="120" y="47"/>
                    </a:lnTo>
                    <a:lnTo>
                      <a:pt x="113" y="45"/>
                    </a:lnTo>
                    <a:lnTo>
                      <a:pt x="98" y="49"/>
                    </a:lnTo>
                    <a:lnTo>
                      <a:pt x="88" y="49"/>
                    </a:lnTo>
                    <a:lnTo>
                      <a:pt x="86" y="45"/>
                    </a:lnTo>
                    <a:lnTo>
                      <a:pt x="81" y="44"/>
                    </a:lnTo>
                    <a:lnTo>
                      <a:pt x="52" y="45"/>
                    </a:lnTo>
                    <a:lnTo>
                      <a:pt x="30" y="52"/>
                    </a:lnTo>
                    <a:lnTo>
                      <a:pt x="24" y="56"/>
                    </a:lnTo>
                    <a:lnTo>
                      <a:pt x="20" y="51"/>
                    </a:lnTo>
                    <a:lnTo>
                      <a:pt x="17" y="54"/>
                    </a:lnTo>
                    <a:lnTo>
                      <a:pt x="12" y="66"/>
                    </a:lnTo>
                    <a:lnTo>
                      <a:pt x="7" y="84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10"/>
                    </a:lnTo>
                    <a:lnTo>
                      <a:pt x="7" y="121"/>
                    </a:lnTo>
                    <a:lnTo>
                      <a:pt x="13" y="128"/>
                    </a:lnTo>
                    <a:lnTo>
                      <a:pt x="18" y="138"/>
                    </a:lnTo>
                    <a:lnTo>
                      <a:pt x="30" y="143"/>
                    </a:lnTo>
                    <a:lnTo>
                      <a:pt x="37" y="143"/>
                    </a:lnTo>
                    <a:lnTo>
                      <a:pt x="44" y="147"/>
                    </a:lnTo>
                    <a:lnTo>
                      <a:pt x="51" y="142"/>
                    </a:lnTo>
                    <a:lnTo>
                      <a:pt x="52" y="135"/>
                    </a:lnTo>
                    <a:lnTo>
                      <a:pt x="57" y="152"/>
                    </a:lnTo>
                    <a:lnTo>
                      <a:pt x="51" y="155"/>
                    </a:lnTo>
                    <a:lnTo>
                      <a:pt x="52" y="164"/>
                    </a:lnTo>
                    <a:lnTo>
                      <a:pt x="51" y="172"/>
                    </a:lnTo>
                    <a:lnTo>
                      <a:pt x="47" y="175"/>
                    </a:lnTo>
                    <a:lnTo>
                      <a:pt x="52" y="186"/>
                    </a:lnTo>
                    <a:lnTo>
                      <a:pt x="47" y="192"/>
                    </a:lnTo>
                    <a:lnTo>
                      <a:pt x="49" y="209"/>
                    </a:lnTo>
                    <a:lnTo>
                      <a:pt x="44" y="228"/>
                    </a:lnTo>
                    <a:lnTo>
                      <a:pt x="47" y="238"/>
                    </a:lnTo>
                    <a:lnTo>
                      <a:pt x="56" y="243"/>
                    </a:lnTo>
                    <a:lnTo>
                      <a:pt x="62" y="243"/>
                    </a:lnTo>
                    <a:lnTo>
                      <a:pt x="69" y="236"/>
                    </a:lnTo>
                    <a:lnTo>
                      <a:pt x="74" y="240"/>
                    </a:lnTo>
                    <a:lnTo>
                      <a:pt x="84" y="236"/>
                    </a:lnTo>
                    <a:lnTo>
                      <a:pt x="84" y="238"/>
                    </a:lnTo>
                    <a:lnTo>
                      <a:pt x="69" y="248"/>
                    </a:lnTo>
                    <a:lnTo>
                      <a:pt x="72" y="255"/>
                    </a:lnTo>
                    <a:lnTo>
                      <a:pt x="78" y="255"/>
                    </a:lnTo>
                    <a:lnTo>
                      <a:pt x="79" y="273"/>
                    </a:lnTo>
                    <a:lnTo>
                      <a:pt x="93" y="289"/>
                    </a:lnTo>
                    <a:lnTo>
                      <a:pt x="94" y="289"/>
                    </a:lnTo>
                    <a:lnTo>
                      <a:pt x="103" y="294"/>
                    </a:lnTo>
                    <a:lnTo>
                      <a:pt x="105" y="304"/>
                    </a:lnTo>
                    <a:lnTo>
                      <a:pt x="99" y="309"/>
                    </a:lnTo>
                    <a:lnTo>
                      <a:pt x="94" y="307"/>
                    </a:lnTo>
                    <a:lnTo>
                      <a:pt x="96" y="317"/>
                    </a:lnTo>
                    <a:lnTo>
                      <a:pt x="118" y="312"/>
                    </a:lnTo>
                    <a:lnTo>
                      <a:pt x="123" y="307"/>
                    </a:lnTo>
                    <a:lnTo>
                      <a:pt x="121" y="322"/>
                    </a:lnTo>
                    <a:lnTo>
                      <a:pt x="118" y="324"/>
                    </a:lnTo>
                    <a:lnTo>
                      <a:pt x="118" y="329"/>
                    </a:lnTo>
                    <a:lnTo>
                      <a:pt x="121" y="341"/>
                    </a:lnTo>
                    <a:lnTo>
                      <a:pt x="126" y="344"/>
                    </a:lnTo>
                    <a:lnTo>
                      <a:pt x="143" y="344"/>
                    </a:lnTo>
                    <a:lnTo>
                      <a:pt x="126" y="354"/>
                    </a:lnTo>
                    <a:lnTo>
                      <a:pt x="121" y="353"/>
                    </a:lnTo>
                    <a:lnTo>
                      <a:pt x="108" y="353"/>
                    </a:lnTo>
                    <a:lnTo>
                      <a:pt x="106" y="365"/>
                    </a:lnTo>
                    <a:lnTo>
                      <a:pt x="110" y="375"/>
                    </a:lnTo>
                    <a:lnTo>
                      <a:pt x="115" y="376"/>
                    </a:lnTo>
                    <a:lnTo>
                      <a:pt x="120" y="390"/>
                    </a:lnTo>
                    <a:lnTo>
                      <a:pt x="105" y="395"/>
                    </a:lnTo>
                    <a:lnTo>
                      <a:pt x="103" y="402"/>
                    </a:lnTo>
                    <a:lnTo>
                      <a:pt x="86" y="407"/>
                    </a:lnTo>
                    <a:lnTo>
                      <a:pt x="76" y="420"/>
                    </a:lnTo>
                    <a:lnTo>
                      <a:pt x="71" y="424"/>
                    </a:lnTo>
                    <a:lnTo>
                      <a:pt x="71" y="432"/>
                    </a:lnTo>
                    <a:lnTo>
                      <a:pt x="76" y="442"/>
                    </a:lnTo>
                    <a:lnTo>
                      <a:pt x="79" y="449"/>
                    </a:lnTo>
                    <a:lnTo>
                      <a:pt x="78" y="452"/>
                    </a:lnTo>
                    <a:lnTo>
                      <a:pt x="81" y="459"/>
                    </a:lnTo>
                    <a:lnTo>
                      <a:pt x="99" y="469"/>
                    </a:lnTo>
                    <a:lnTo>
                      <a:pt x="125" y="479"/>
                    </a:lnTo>
                    <a:lnTo>
                      <a:pt x="132" y="484"/>
                    </a:lnTo>
                    <a:lnTo>
                      <a:pt x="153" y="489"/>
                    </a:lnTo>
                    <a:lnTo>
                      <a:pt x="162" y="484"/>
                    </a:lnTo>
                    <a:lnTo>
                      <a:pt x="165" y="488"/>
                    </a:lnTo>
                    <a:lnTo>
                      <a:pt x="165" y="493"/>
                    </a:lnTo>
                    <a:lnTo>
                      <a:pt x="177" y="505"/>
                    </a:lnTo>
                    <a:lnTo>
                      <a:pt x="182" y="515"/>
                    </a:lnTo>
                    <a:lnTo>
                      <a:pt x="201" y="543"/>
                    </a:lnTo>
                    <a:lnTo>
                      <a:pt x="223" y="576"/>
                    </a:lnTo>
                    <a:lnTo>
                      <a:pt x="231" y="596"/>
                    </a:lnTo>
                    <a:lnTo>
                      <a:pt x="235" y="601"/>
                    </a:lnTo>
                    <a:lnTo>
                      <a:pt x="241" y="606"/>
                    </a:lnTo>
                    <a:lnTo>
                      <a:pt x="251" y="625"/>
                    </a:lnTo>
                    <a:lnTo>
                      <a:pt x="262" y="650"/>
                    </a:lnTo>
                    <a:lnTo>
                      <a:pt x="270" y="672"/>
                    </a:lnTo>
                    <a:lnTo>
                      <a:pt x="273" y="675"/>
                    </a:lnTo>
                    <a:lnTo>
                      <a:pt x="275" y="665"/>
                    </a:lnTo>
                    <a:lnTo>
                      <a:pt x="277" y="640"/>
                    </a:lnTo>
                    <a:lnTo>
                      <a:pt x="282" y="645"/>
                    </a:lnTo>
                    <a:lnTo>
                      <a:pt x="295" y="668"/>
                    </a:lnTo>
                    <a:lnTo>
                      <a:pt x="302" y="667"/>
                    </a:lnTo>
                    <a:lnTo>
                      <a:pt x="302" y="677"/>
                    </a:lnTo>
                    <a:lnTo>
                      <a:pt x="292" y="685"/>
                    </a:lnTo>
                    <a:lnTo>
                      <a:pt x="282" y="682"/>
                    </a:lnTo>
                    <a:lnTo>
                      <a:pt x="273" y="682"/>
                    </a:lnTo>
                    <a:lnTo>
                      <a:pt x="270" y="689"/>
                    </a:lnTo>
                    <a:lnTo>
                      <a:pt x="268" y="706"/>
                    </a:lnTo>
                    <a:lnTo>
                      <a:pt x="256" y="751"/>
                    </a:lnTo>
                    <a:lnTo>
                      <a:pt x="248" y="778"/>
                    </a:lnTo>
                    <a:lnTo>
                      <a:pt x="258" y="765"/>
                    </a:lnTo>
                    <a:lnTo>
                      <a:pt x="250" y="785"/>
                    </a:lnTo>
                    <a:lnTo>
                      <a:pt x="238" y="803"/>
                    </a:lnTo>
                    <a:lnTo>
                      <a:pt x="228" y="815"/>
                    </a:lnTo>
                    <a:lnTo>
                      <a:pt x="206" y="847"/>
                    </a:lnTo>
                    <a:lnTo>
                      <a:pt x="192" y="859"/>
                    </a:lnTo>
                    <a:lnTo>
                      <a:pt x="169" y="886"/>
                    </a:lnTo>
                    <a:lnTo>
                      <a:pt x="152" y="901"/>
                    </a:lnTo>
                    <a:lnTo>
                      <a:pt x="157" y="903"/>
                    </a:lnTo>
                    <a:lnTo>
                      <a:pt x="167" y="903"/>
                    </a:lnTo>
                    <a:lnTo>
                      <a:pt x="174" y="908"/>
                    </a:lnTo>
                    <a:lnTo>
                      <a:pt x="194" y="933"/>
                    </a:lnTo>
                    <a:lnTo>
                      <a:pt x="206" y="942"/>
                    </a:lnTo>
                    <a:lnTo>
                      <a:pt x="213" y="952"/>
                    </a:lnTo>
                    <a:lnTo>
                      <a:pt x="219" y="962"/>
                    </a:lnTo>
                    <a:lnTo>
                      <a:pt x="221" y="974"/>
                    </a:lnTo>
                    <a:lnTo>
                      <a:pt x="231" y="1003"/>
                    </a:lnTo>
                    <a:lnTo>
                      <a:pt x="236" y="1013"/>
                    </a:lnTo>
                    <a:lnTo>
                      <a:pt x="255" y="1062"/>
                    </a:lnTo>
                    <a:lnTo>
                      <a:pt x="262" y="1063"/>
                    </a:lnTo>
                    <a:lnTo>
                      <a:pt x="262" y="1069"/>
                    </a:lnTo>
                    <a:lnTo>
                      <a:pt x="260" y="1075"/>
                    </a:lnTo>
                    <a:lnTo>
                      <a:pt x="272" y="1094"/>
                    </a:lnTo>
                    <a:lnTo>
                      <a:pt x="282" y="1094"/>
                    </a:lnTo>
                    <a:lnTo>
                      <a:pt x="285" y="1099"/>
                    </a:lnTo>
                    <a:lnTo>
                      <a:pt x="292" y="1109"/>
                    </a:lnTo>
                    <a:lnTo>
                      <a:pt x="302" y="1112"/>
                    </a:lnTo>
                    <a:lnTo>
                      <a:pt x="310" y="1112"/>
                    </a:lnTo>
                    <a:lnTo>
                      <a:pt x="327" y="1104"/>
                    </a:lnTo>
                    <a:lnTo>
                      <a:pt x="329" y="1107"/>
                    </a:lnTo>
                    <a:lnTo>
                      <a:pt x="322" y="1114"/>
                    </a:lnTo>
                    <a:lnTo>
                      <a:pt x="300" y="1117"/>
                    </a:lnTo>
                    <a:lnTo>
                      <a:pt x="295" y="1126"/>
                    </a:lnTo>
                    <a:lnTo>
                      <a:pt x="292" y="1134"/>
                    </a:lnTo>
                    <a:lnTo>
                      <a:pt x="292" y="1148"/>
                    </a:lnTo>
                    <a:lnTo>
                      <a:pt x="283" y="1156"/>
                    </a:lnTo>
                    <a:lnTo>
                      <a:pt x="285" y="1161"/>
                    </a:lnTo>
                    <a:lnTo>
                      <a:pt x="270" y="1168"/>
                    </a:lnTo>
                    <a:lnTo>
                      <a:pt x="275" y="1177"/>
                    </a:lnTo>
                    <a:lnTo>
                      <a:pt x="294" y="1192"/>
                    </a:lnTo>
                    <a:lnTo>
                      <a:pt x="304" y="1193"/>
                    </a:lnTo>
                    <a:lnTo>
                      <a:pt x="305" y="1202"/>
                    </a:lnTo>
                    <a:lnTo>
                      <a:pt x="302" y="1207"/>
                    </a:lnTo>
                    <a:lnTo>
                      <a:pt x="304" y="1214"/>
                    </a:lnTo>
                    <a:lnTo>
                      <a:pt x="297" y="1222"/>
                    </a:lnTo>
                    <a:lnTo>
                      <a:pt x="292" y="1227"/>
                    </a:lnTo>
                    <a:lnTo>
                      <a:pt x="282" y="1205"/>
                    </a:lnTo>
                    <a:lnTo>
                      <a:pt x="263" y="1198"/>
                    </a:lnTo>
                    <a:lnTo>
                      <a:pt x="262" y="1193"/>
                    </a:lnTo>
                    <a:lnTo>
                      <a:pt x="253" y="1195"/>
                    </a:lnTo>
                    <a:lnTo>
                      <a:pt x="245" y="1200"/>
                    </a:lnTo>
                    <a:lnTo>
                      <a:pt x="246" y="1209"/>
                    </a:lnTo>
                    <a:lnTo>
                      <a:pt x="248" y="1215"/>
                    </a:lnTo>
                    <a:lnTo>
                      <a:pt x="262" y="1263"/>
                    </a:lnTo>
                    <a:lnTo>
                      <a:pt x="287" y="1357"/>
                    </a:lnTo>
                    <a:lnTo>
                      <a:pt x="314" y="1457"/>
                    </a:lnTo>
                    <a:lnTo>
                      <a:pt x="337" y="1548"/>
                    </a:lnTo>
                    <a:lnTo>
                      <a:pt x="354" y="1615"/>
                    </a:lnTo>
                    <a:lnTo>
                      <a:pt x="356" y="1629"/>
                    </a:lnTo>
                    <a:lnTo>
                      <a:pt x="370" y="1644"/>
                    </a:lnTo>
                    <a:lnTo>
                      <a:pt x="373" y="1659"/>
                    </a:lnTo>
                    <a:lnTo>
                      <a:pt x="402" y="1685"/>
                    </a:lnTo>
                    <a:lnTo>
                      <a:pt x="425" y="1712"/>
                    </a:lnTo>
                    <a:lnTo>
                      <a:pt x="447" y="1725"/>
                    </a:lnTo>
                    <a:lnTo>
                      <a:pt x="533" y="1720"/>
                    </a:lnTo>
                    <a:lnTo>
                      <a:pt x="559" y="1730"/>
                    </a:lnTo>
                    <a:lnTo>
                      <a:pt x="562" y="1737"/>
                    </a:lnTo>
                    <a:lnTo>
                      <a:pt x="596" y="1734"/>
                    </a:lnTo>
                    <a:lnTo>
                      <a:pt x="618" y="1762"/>
                    </a:lnTo>
                    <a:lnTo>
                      <a:pt x="640" y="1766"/>
                    </a:lnTo>
                    <a:lnTo>
                      <a:pt x="658" y="1754"/>
                    </a:lnTo>
                    <a:lnTo>
                      <a:pt x="680" y="1762"/>
                    </a:lnTo>
                    <a:lnTo>
                      <a:pt x="714" y="1730"/>
                    </a:lnTo>
                    <a:lnTo>
                      <a:pt x="733" y="1717"/>
                    </a:lnTo>
                    <a:lnTo>
                      <a:pt x="754" y="1710"/>
                    </a:lnTo>
                    <a:lnTo>
                      <a:pt x="775" y="1713"/>
                    </a:lnTo>
                    <a:lnTo>
                      <a:pt x="778" y="1740"/>
                    </a:lnTo>
                    <a:lnTo>
                      <a:pt x="793" y="1747"/>
                    </a:lnTo>
                    <a:lnTo>
                      <a:pt x="785" y="1766"/>
                    </a:lnTo>
                    <a:lnTo>
                      <a:pt x="771" y="1781"/>
                    </a:lnTo>
                    <a:lnTo>
                      <a:pt x="869" y="1747"/>
                    </a:lnTo>
                    <a:lnTo>
                      <a:pt x="996" y="1702"/>
                    </a:lnTo>
                    <a:lnTo>
                      <a:pt x="999" y="1702"/>
                    </a:lnTo>
                    <a:lnTo>
                      <a:pt x="999" y="1678"/>
                    </a:lnTo>
                    <a:lnTo>
                      <a:pt x="1001" y="1671"/>
                    </a:lnTo>
                    <a:lnTo>
                      <a:pt x="1016" y="1663"/>
                    </a:lnTo>
                    <a:lnTo>
                      <a:pt x="1020" y="1659"/>
                    </a:lnTo>
                    <a:lnTo>
                      <a:pt x="1030" y="1651"/>
                    </a:lnTo>
                    <a:lnTo>
                      <a:pt x="1045" y="1651"/>
                    </a:lnTo>
                    <a:lnTo>
                      <a:pt x="1041" y="1642"/>
                    </a:lnTo>
                    <a:lnTo>
                      <a:pt x="1041" y="1642"/>
                    </a:lnTo>
                    <a:lnTo>
                      <a:pt x="1053" y="1642"/>
                    </a:lnTo>
                    <a:lnTo>
                      <a:pt x="1053" y="1639"/>
                    </a:lnTo>
                    <a:lnTo>
                      <a:pt x="1047" y="1632"/>
                    </a:lnTo>
                    <a:lnTo>
                      <a:pt x="1047" y="1624"/>
                    </a:lnTo>
                    <a:lnTo>
                      <a:pt x="1048" y="1617"/>
                    </a:lnTo>
                    <a:lnTo>
                      <a:pt x="1055" y="1607"/>
                    </a:lnTo>
                    <a:lnTo>
                      <a:pt x="1055" y="1602"/>
                    </a:lnTo>
                    <a:lnTo>
                      <a:pt x="1041" y="1556"/>
                    </a:lnTo>
                    <a:lnTo>
                      <a:pt x="1041" y="1545"/>
                    </a:lnTo>
                    <a:lnTo>
                      <a:pt x="1043" y="1533"/>
                    </a:lnTo>
                    <a:lnTo>
                      <a:pt x="1041" y="1524"/>
                    </a:lnTo>
                    <a:lnTo>
                      <a:pt x="1041" y="1504"/>
                    </a:lnTo>
                    <a:lnTo>
                      <a:pt x="1035" y="1472"/>
                    </a:lnTo>
                    <a:lnTo>
                      <a:pt x="1047" y="1403"/>
                    </a:lnTo>
                    <a:lnTo>
                      <a:pt x="1052" y="1394"/>
                    </a:lnTo>
                    <a:lnTo>
                      <a:pt x="1060" y="1393"/>
                    </a:lnTo>
                    <a:lnTo>
                      <a:pt x="1072" y="1396"/>
                    </a:lnTo>
                    <a:lnTo>
                      <a:pt x="1079" y="1403"/>
                    </a:lnTo>
                    <a:lnTo>
                      <a:pt x="1104" y="1372"/>
                    </a:lnTo>
                    <a:lnTo>
                      <a:pt x="1111" y="1354"/>
                    </a:lnTo>
                    <a:lnTo>
                      <a:pt x="1097" y="1317"/>
                    </a:lnTo>
                    <a:lnTo>
                      <a:pt x="1112" y="1310"/>
                    </a:lnTo>
                    <a:lnTo>
                      <a:pt x="1111" y="1301"/>
                    </a:lnTo>
                    <a:lnTo>
                      <a:pt x="1143" y="1288"/>
                    </a:lnTo>
                    <a:lnTo>
                      <a:pt x="1146" y="1293"/>
                    </a:lnTo>
                    <a:lnTo>
                      <a:pt x="1166" y="1295"/>
                    </a:lnTo>
                    <a:lnTo>
                      <a:pt x="1166" y="1288"/>
                    </a:lnTo>
                    <a:lnTo>
                      <a:pt x="1175" y="1286"/>
                    </a:lnTo>
                    <a:lnTo>
                      <a:pt x="1182" y="1278"/>
                    </a:lnTo>
                    <a:lnTo>
                      <a:pt x="1190" y="1278"/>
                    </a:lnTo>
                    <a:lnTo>
                      <a:pt x="1188" y="1271"/>
                    </a:lnTo>
                    <a:lnTo>
                      <a:pt x="1192" y="1264"/>
                    </a:lnTo>
                    <a:lnTo>
                      <a:pt x="1207" y="1254"/>
                    </a:lnTo>
                    <a:lnTo>
                      <a:pt x="1214" y="1249"/>
                    </a:lnTo>
                    <a:lnTo>
                      <a:pt x="1215" y="1244"/>
                    </a:lnTo>
                    <a:lnTo>
                      <a:pt x="1231" y="1229"/>
                    </a:lnTo>
                    <a:lnTo>
                      <a:pt x="1252" y="1212"/>
                    </a:lnTo>
                    <a:lnTo>
                      <a:pt x="1276" y="1212"/>
                    </a:lnTo>
                    <a:lnTo>
                      <a:pt x="1298" y="1204"/>
                    </a:lnTo>
                    <a:lnTo>
                      <a:pt x="1312" y="1183"/>
                    </a:lnTo>
                    <a:lnTo>
                      <a:pt x="1330" y="1144"/>
                    </a:lnTo>
                    <a:lnTo>
                      <a:pt x="1335" y="1126"/>
                    </a:lnTo>
                    <a:lnTo>
                      <a:pt x="1325" y="1107"/>
                    </a:lnTo>
                    <a:lnTo>
                      <a:pt x="1315" y="1102"/>
                    </a:lnTo>
                    <a:lnTo>
                      <a:pt x="1315" y="1097"/>
                    </a:lnTo>
                    <a:lnTo>
                      <a:pt x="1325" y="1097"/>
                    </a:lnTo>
                    <a:lnTo>
                      <a:pt x="1308" y="1084"/>
                    </a:lnTo>
                    <a:lnTo>
                      <a:pt x="1288" y="1080"/>
                    </a:lnTo>
                    <a:lnTo>
                      <a:pt x="1252" y="1082"/>
                    </a:lnTo>
                    <a:lnTo>
                      <a:pt x="1217" y="1096"/>
                    </a:lnTo>
                    <a:lnTo>
                      <a:pt x="1205" y="1104"/>
                    </a:lnTo>
                    <a:lnTo>
                      <a:pt x="1190" y="1111"/>
                    </a:lnTo>
                    <a:lnTo>
                      <a:pt x="1160" y="1136"/>
                    </a:lnTo>
                    <a:lnTo>
                      <a:pt x="1109" y="1193"/>
                    </a:lnTo>
                    <a:lnTo>
                      <a:pt x="1082" y="1234"/>
                    </a:lnTo>
                    <a:lnTo>
                      <a:pt x="1072" y="1246"/>
                    </a:lnTo>
                    <a:lnTo>
                      <a:pt x="1062" y="1261"/>
                    </a:lnTo>
                    <a:lnTo>
                      <a:pt x="1058" y="1273"/>
                    </a:lnTo>
                    <a:lnTo>
                      <a:pt x="1047" y="1281"/>
                    </a:lnTo>
                    <a:lnTo>
                      <a:pt x="1043" y="1288"/>
                    </a:lnTo>
                    <a:lnTo>
                      <a:pt x="1028" y="1327"/>
                    </a:lnTo>
                    <a:lnTo>
                      <a:pt x="1020" y="1342"/>
                    </a:lnTo>
                    <a:lnTo>
                      <a:pt x="1018" y="1379"/>
                    </a:lnTo>
                    <a:lnTo>
                      <a:pt x="1011" y="1396"/>
                    </a:lnTo>
                    <a:lnTo>
                      <a:pt x="1003" y="1413"/>
                    </a:lnTo>
                    <a:lnTo>
                      <a:pt x="999" y="1435"/>
                    </a:lnTo>
                    <a:lnTo>
                      <a:pt x="989" y="1462"/>
                    </a:lnTo>
                    <a:lnTo>
                      <a:pt x="984" y="1469"/>
                    </a:lnTo>
                    <a:lnTo>
                      <a:pt x="984" y="1474"/>
                    </a:lnTo>
                    <a:lnTo>
                      <a:pt x="974" y="1487"/>
                    </a:lnTo>
                    <a:lnTo>
                      <a:pt x="959" y="1497"/>
                    </a:lnTo>
                    <a:lnTo>
                      <a:pt x="959" y="1496"/>
                    </a:lnTo>
                    <a:lnTo>
                      <a:pt x="979" y="1450"/>
                    </a:lnTo>
                    <a:lnTo>
                      <a:pt x="994" y="1411"/>
                    </a:lnTo>
                    <a:lnTo>
                      <a:pt x="999" y="1408"/>
                    </a:lnTo>
                    <a:lnTo>
                      <a:pt x="1006" y="1347"/>
                    </a:lnTo>
                    <a:lnTo>
                      <a:pt x="996" y="1327"/>
                    </a:lnTo>
                    <a:lnTo>
                      <a:pt x="1009" y="1320"/>
                    </a:lnTo>
                    <a:lnTo>
                      <a:pt x="1018" y="1303"/>
                    </a:lnTo>
                    <a:lnTo>
                      <a:pt x="1028" y="1236"/>
                    </a:lnTo>
                    <a:lnTo>
                      <a:pt x="1038" y="1225"/>
                    </a:lnTo>
                    <a:lnTo>
                      <a:pt x="1050" y="1193"/>
                    </a:lnTo>
                    <a:lnTo>
                      <a:pt x="1047" y="1188"/>
                    </a:lnTo>
                    <a:lnTo>
                      <a:pt x="1055" y="1185"/>
                    </a:lnTo>
                    <a:lnTo>
                      <a:pt x="1062" y="1165"/>
                    </a:lnTo>
                    <a:lnTo>
                      <a:pt x="1104" y="1143"/>
                    </a:lnTo>
                    <a:lnTo>
                      <a:pt x="1106" y="1139"/>
                    </a:lnTo>
                    <a:lnTo>
                      <a:pt x="1106" y="1111"/>
                    </a:lnTo>
                    <a:lnTo>
                      <a:pt x="1102" y="1089"/>
                    </a:lnTo>
                    <a:lnTo>
                      <a:pt x="1106" y="1067"/>
                    </a:lnTo>
                    <a:lnTo>
                      <a:pt x="1107" y="1055"/>
                    </a:lnTo>
                    <a:lnTo>
                      <a:pt x="1112" y="1048"/>
                    </a:lnTo>
                    <a:lnTo>
                      <a:pt x="1116" y="1042"/>
                    </a:lnTo>
                    <a:lnTo>
                      <a:pt x="1128" y="1038"/>
                    </a:lnTo>
                    <a:lnTo>
                      <a:pt x="1124" y="1028"/>
                    </a:lnTo>
                    <a:lnTo>
                      <a:pt x="1129" y="1023"/>
                    </a:lnTo>
                    <a:lnTo>
                      <a:pt x="1143" y="1016"/>
                    </a:lnTo>
                    <a:lnTo>
                      <a:pt x="1149" y="1008"/>
                    </a:lnTo>
                    <a:lnTo>
                      <a:pt x="1166" y="1003"/>
                    </a:lnTo>
                    <a:lnTo>
                      <a:pt x="1183" y="989"/>
                    </a:lnTo>
                    <a:lnTo>
                      <a:pt x="1197" y="982"/>
                    </a:lnTo>
                    <a:lnTo>
                      <a:pt x="1210" y="981"/>
                    </a:lnTo>
                    <a:lnTo>
                      <a:pt x="1236" y="957"/>
                    </a:lnTo>
                    <a:lnTo>
                      <a:pt x="1264" y="945"/>
                    </a:lnTo>
                    <a:lnTo>
                      <a:pt x="1273" y="940"/>
                    </a:lnTo>
                    <a:lnTo>
                      <a:pt x="1310" y="928"/>
                    </a:lnTo>
                    <a:lnTo>
                      <a:pt x="1325" y="915"/>
                    </a:lnTo>
                    <a:lnTo>
                      <a:pt x="1374" y="888"/>
                    </a:lnTo>
                    <a:lnTo>
                      <a:pt x="1394" y="879"/>
                    </a:lnTo>
                    <a:lnTo>
                      <a:pt x="1408" y="881"/>
                    </a:lnTo>
                    <a:lnTo>
                      <a:pt x="1411" y="886"/>
                    </a:lnTo>
                    <a:lnTo>
                      <a:pt x="1420" y="885"/>
                    </a:lnTo>
                    <a:lnTo>
                      <a:pt x="1442" y="857"/>
                    </a:lnTo>
                    <a:lnTo>
                      <a:pt x="1482" y="825"/>
                    </a:lnTo>
                    <a:lnTo>
                      <a:pt x="1480" y="809"/>
                    </a:lnTo>
                    <a:lnTo>
                      <a:pt x="1485" y="802"/>
                    </a:lnTo>
                    <a:lnTo>
                      <a:pt x="1489" y="817"/>
                    </a:lnTo>
                    <a:lnTo>
                      <a:pt x="1496" y="819"/>
                    </a:lnTo>
                    <a:lnTo>
                      <a:pt x="1504" y="815"/>
                    </a:lnTo>
                    <a:lnTo>
                      <a:pt x="1509" y="803"/>
                    </a:lnTo>
                    <a:lnTo>
                      <a:pt x="1512" y="780"/>
                    </a:lnTo>
                    <a:lnTo>
                      <a:pt x="1521" y="765"/>
                    </a:lnTo>
                    <a:lnTo>
                      <a:pt x="1523" y="729"/>
                    </a:lnTo>
                    <a:lnTo>
                      <a:pt x="1523" y="697"/>
                    </a:lnTo>
                    <a:lnTo>
                      <a:pt x="1528" y="695"/>
                    </a:lnTo>
                    <a:lnTo>
                      <a:pt x="1529" y="672"/>
                    </a:lnTo>
                    <a:lnTo>
                      <a:pt x="1536" y="655"/>
                    </a:lnTo>
                    <a:lnTo>
                      <a:pt x="1550" y="640"/>
                    </a:lnTo>
                    <a:lnTo>
                      <a:pt x="1550" y="555"/>
                    </a:lnTo>
                    <a:lnTo>
                      <a:pt x="1501" y="589"/>
                    </a:lnTo>
                    <a:lnTo>
                      <a:pt x="1447" y="623"/>
                    </a:lnTo>
                    <a:lnTo>
                      <a:pt x="1396" y="655"/>
                    </a:lnTo>
                    <a:lnTo>
                      <a:pt x="1349" y="685"/>
                    </a:lnTo>
                    <a:lnTo>
                      <a:pt x="1298" y="714"/>
                    </a:lnTo>
                    <a:lnTo>
                      <a:pt x="1244" y="746"/>
                    </a:lnTo>
                    <a:lnTo>
                      <a:pt x="1190" y="775"/>
                    </a:lnTo>
                    <a:lnTo>
                      <a:pt x="1183" y="771"/>
                    </a:lnTo>
                    <a:lnTo>
                      <a:pt x="1195" y="768"/>
                    </a:lnTo>
                    <a:lnTo>
                      <a:pt x="1183" y="753"/>
                    </a:lnTo>
                    <a:lnTo>
                      <a:pt x="1173" y="748"/>
                    </a:lnTo>
                    <a:lnTo>
                      <a:pt x="1175" y="744"/>
                    </a:lnTo>
                    <a:lnTo>
                      <a:pt x="1158" y="748"/>
                    </a:lnTo>
                    <a:lnTo>
                      <a:pt x="1161" y="744"/>
                    </a:lnTo>
                    <a:lnTo>
                      <a:pt x="1160" y="741"/>
                    </a:lnTo>
                    <a:lnTo>
                      <a:pt x="1155" y="739"/>
                    </a:lnTo>
                    <a:lnTo>
                      <a:pt x="1153" y="743"/>
                    </a:lnTo>
                    <a:lnTo>
                      <a:pt x="1148" y="741"/>
                    </a:lnTo>
                    <a:lnTo>
                      <a:pt x="1149" y="728"/>
                    </a:lnTo>
                    <a:lnTo>
                      <a:pt x="1155" y="719"/>
                    </a:lnTo>
                    <a:lnTo>
                      <a:pt x="1180" y="702"/>
                    </a:lnTo>
                    <a:lnTo>
                      <a:pt x="1175" y="697"/>
                    </a:lnTo>
                    <a:lnTo>
                      <a:pt x="1161" y="697"/>
                    </a:lnTo>
                    <a:lnTo>
                      <a:pt x="1156" y="684"/>
                    </a:lnTo>
                    <a:lnTo>
                      <a:pt x="1153" y="675"/>
                    </a:lnTo>
                    <a:lnTo>
                      <a:pt x="1146" y="672"/>
                    </a:lnTo>
                    <a:lnTo>
                      <a:pt x="1143" y="667"/>
                    </a:lnTo>
                    <a:lnTo>
                      <a:pt x="1134" y="668"/>
                    </a:lnTo>
                    <a:lnTo>
                      <a:pt x="1128" y="679"/>
                    </a:lnTo>
                    <a:lnTo>
                      <a:pt x="1133" y="687"/>
                    </a:lnTo>
                    <a:lnTo>
                      <a:pt x="1131" y="694"/>
                    </a:lnTo>
                    <a:lnTo>
                      <a:pt x="1136" y="699"/>
                    </a:lnTo>
                    <a:lnTo>
                      <a:pt x="1128" y="700"/>
                    </a:lnTo>
                    <a:lnTo>
                      <a:pt x="1124" y="707"/>
                    </a:lnTo>
                    <a:lnTo>
                      <a:pt x="1126" y="714"/>
                    </a:lnTo>
                    <a:lnTo>
                      <a:pt x="1131" y="717"/>
                    </a:lnTo>
                    <a:lnTo>
                      <a:pt x="1131" y="726"/>
                    </a:lnTo>
                    <a:lnTo>
                      <a:pt x="1136" y="731"/>
                    </a:lnTo>
                    <a:lnTo>
                      <a:pt x="1138" y="738"/>
                    </a:lnTo>
                    <a:lnTo>
                      <a:pt x="1153" y="749"/>
                    </a:lnTo>
                    <a:lnTo>
                      <a:pt x="1155" y="761"/>
                    </a:lnTo>
                    <a:lnTo>
                      <a:pt x="1163" y="773"/>
                    </a:lnTo>
                    <a:lnTo>
                      <a:pt x="1156" y="780"/>
                    </a:lnTo>
                    <a:lnTo>
                      <a:pt x="1158" y="788"/>
                    </a:lnTo>
                    <a:lnTo>
                      <a:pt x="1161" y="792"/>
                    </a:lnTo>
                    <a:lnTo>
                      <a:pt x="1160" y="797"/>
                    </a:lnTo>
                    <a:lnTo>
                      <a:pt x="1163" y="803"/>
                    </a:lnTo>
                    <a:lnTo>
                      <a:pt x="1163" y="809"/>
                    </a:lnTo>
                    <a:lnTo>
                      <a:pt x="1175" y="817"/>
                    </a:lnTo>
                    <a:lnTo>
                      <a:pt x="1168" y="829"/>
                    </a:lnTo>
                    <a:lnTo>
                      <a:pt x="1165" y="844"/>
                    </a:lnTo>
                    <a:lnTo>
                      <a:pt x="1160" y="837"/>
                    </a:lnTo>
                    <a:lnTo>
                      <a:pt x="1151" y="836"/>
                    </a:lnTo>
                    <a:lnTo>
                      <a:pt x="1148" y="830"/>
                    </a:lnTo>
                    <a:lnTo>
                      <a:pt x="1153" y="822"/>
                    </a:lnTo>
                    <a:lnTo>
                      <a:pt x="1151" y="819"/>
                    </a:lnTo>
                    <a:lnTo>
                      <a:pt x="1131" y="817"/>
                    </a:lnTo>
                    <a:lnTo>
                      <a:pt x="1126" y="809"/>
                    </a:lnTo>
                    <a:lnTo>
                      <a:pt x="1104" y="802"/>
                    </a:lnTo>
                    <a:lnTo>
                      <a:pt x="1082" y="809"/>
                    </a:lnTo>
                    <a:lnTo>
                      <a:pt x="1084" y="827"/>
                    </a:lnTo>
                    <a:lnTo>
                      <a:pt x="1068" y="825"/>
                    </a:lnTo>
                    <a:lnTo>
                      <a:pt x="1067" y="829"/>
                    </a:lnTo>
                    <a:lnTo>
                      <a:pt x="1070" y="834"/>
                    </a:lnTo>
                    <a:lnTo>
                      <a:pt x="1062" y="837"/>
                    </a:lnTo>
                    <a:lnTo>
                      <a:pt x="1050" y="834"/>
                    </a:lnTo>
                    <a:lnTo>
                      <a:pt x="1047" y="825"/>
                    </a:lnTo>
                    <a:lnTo>
                      <a:pt x="1040" y="827"/>
                    </a:lnTo>
                    <a:lnTo>
                      <a:pt x="1030" y="822"/>
                    </a:lnTo>
                    <a:lnTo>
                      <a:pt x="1028" y="825"/>
                    </a:lnTo>
                    <a:lnTo>
                      <a:pt x="1035" y="841"/>
                    </a:lnTo>
                    <a:lnTo>
                      <a:pt x="1035" y="841"/>
                    </a:lnTo>
                    <a:lnTo>
                      <a:pt x="1025" y="837"/>
                    </a:lnTo>
                    <a:lnTo>
                      <a:pt x="1018" y="829"/>
                    </a:lnTo>
                    <a:lnTo>
                      <a:pt x="1016" y="822"/>
                    </a:lnTo>
                    <a:lnTo>
                      <a:pt x="1020" y="815"/>
                    </a:lnTo>
                    <a:lnTo>
                      <a:pt x="1009" y="805"/>
                    </a:lnTo>
                    <a:lnTo>
                      <a:pt x="1013" y="802"/>
                    </a:lnTo>
                    <a:lnTo>
                      <a:pt x="1006" y="797"/>
                    </a:lnTo>
                    <a:lnTo>
                      <a:pt x="1003" y="788"/>
                    </a:lnTo>
                    <a:lnTo>
                      <a:pt x="1006" y="783"/>
                    </a:lnTo>
                    <a:lnTo>
                      <a:pt x="999" y="775"/>
                    </a:lnTo>
                    <a:lnTo>
                      <a:pt x="1003" y="766"/>
                    </a:lnTo>
                    <a:lnTo>
                      <a:pt x="994" y="760"/>
                    </a:lnTo>
                    <a:lnTo>
                      <a:pt x="984" y="758"/>
                    </a:lnTo>
                    <a:lnTo>
                      <a:pt x="986" y="768"/>
                    </a:lnTo>
                    <a:lnTo>
                      <a:pt x="979" y="771"/>
                    </a:lnTo>
                    <a:lnTo>
                      <a:pt x="987" y="793"/>
                    </a:lnTo>
                    <a:lnTo>
                      <a:pt x="982" y="803"/>
                    </a:lnTo>
                    <a:lnTo>
                      <a:pt x="974" y="797"/>
                    </a:lnTo>
                    <a:lnTo>
                      <a:pt x="977" y="803"/>
                    </a:lnTo>
                    <a:lnTo>
                      <a:pt x="965" y="807"/>
                    </a:lnTo>
                    <a:lnTo>
                      <a:pt x="954" y="783"/>
                    </a:lnTo>
                    <a:lnTo>
                      <a:pt x="955" y="773"/>
                    </a:lnTo>
                    <a:lnTo>
                      <a:pt x="954" y="763"/>
                    </a:lnTo>
                    <a:lnTo>
                      <a:pt x="947" y="756"/>
                    </a:lnTo>
                    <a:lnTo>
                      <a:pt x="945" y="741"/>
                    </a:lnTo>
                    <a:lnTo>
                      <a:pt x="937" y="736"/>
                    </a:lnTo>
                    <a:lnTo>
                      <a:pt x="933" y="741"/>
                    </a:lnTo>
                    <a:lnTo>
                      <a:pt x="922" y="728"/>
                    </a:lnTo>
                    <a:lnTo>
                      <a:pt x="900" y="731"/>
                    </a:lnTo>
                    <a:lnTo>
                      <a:pt x="895" y="712"/>
                    </a:lnTo>
                    <a:lnTo>
                      <a:pt x="883" y="709"/>
                    </a:lnTo>
                    <a:lnTo>
                      <a:pt x="879" y="702"/>
                    </a:lnTo>
                    <a:lnTo>
                      <a:pt x="863" y="695"/>
                    </a:lnTo>
                    <a:lnTo>
                      <a:pt x="863" y="685"/>
                    </a:lnTo>
                    <a:lnTo>
                      <a:pt x="871" y="668"/>
                    </a:lnTo>
                    <a:lnTo>
                      <a:pt x="868" y="668"/>
                    </a:lnTo>
                    <a:lnTo>
                      <a:pt x="868" y="662"/>
                    </a:lnTo>
                    <a:lnTo>
                      <a:pt x="859" y="660"/>
                    </a:lnTo>
                    <a:lnTo>
                      <a:pt x="857" y="653"/>
                    </a:lnTo>
                    <a:lnTo>
                      <a:pt x="852" y="650"/>
                    </a:lnTo>
                    <a:lnTo>
                      <a:pt x="849" y="641"/>
                    </a:lnTo>
                    <a:lnTo>
                      <a:pt x="854" y="636"/>
                    </a:lnTo>
                    <a:lnTo>
                      <a:pt x="869" y="638"/>
                    </a:lnTo>
                    <a:lnTo>
                      <a:pt x="869" y="626"/>
                    </a:lnTo>
                    <a:lnTo>
                      <a:pt x="878" y="623"/>
                    </a:lnTo>
                    <a:lnTo>
                      <a:pt x="878" y="618"/>
                    </a:lnTo>
                    <a:lnTo>
                      <a:pt x="866" y="619"/>
                    </a:lnTo>
                    <a:lnTo>
                      <a:pt x="866" y="614"/>
                    </a:lnTo>
                    <a:lnTo>
                      <a:pt x="856" y="611"/>
                    </a:lnTo>
                    <a:lnTo>
                      <a:pt x="856" y="606"/>
                    </a:lnTo>
                    <a:lnTo>
                      <a:pt x="849" y="604"/>
                    </a:lnTo>
                    <a:lnTo>
                      <a:pt x="837" y="592"/>
                    </a:lnTo>
                    <a:lnTo>
                      <a:pt x="835" y="586"/>
                    </a:lnTo>
                    <a:lnTo>
                      <a:pt x="844" y="582"/>
                    </a:lnTo>
                    <a:lnTo>
                      <a:pt x="846" y="589"/>
                    </a:lnTo>
                    <a:lnTo>
                      <a:pt x="866" y="592"/>
                    </a:lnTo>
                    <a:lnTo>
                      <a:pt x="874" y="599"/>
                    </a:lnTo>
                    <a:lnTo>
                      <a:pt x="891" y="599"/>
                    </a:lnTo>
                    <a:lnTo>
                      <a:pt x="888" y="596"/>
                    </a:lnTo>
                    <a:lnTo>
                      <a:pt x="893" y="589"/>
                    </a:lnTo>
                    <a:lnTo>
                      <a:pt x="879" y="581"/>
                    </a:lnTo>
                    <a:lnTo>
                      <a:pt x="883" y="574"/>
                    </a:lnTo>
                    <a:lnTo>
                      <a:pt x="871" y="565"/>
                    </a:lnTo>
                    <a:lnTo>
                      <a:pt x="868" y="557"/>
                    </a:lnTo>
                    <a:lnTo>
                      <a:pt x="869" y="554"/>
                    </a:lnTo>
                    <a:lnTo>
                      <a:pt x="856" y="547"/>
                    </a:lnTo>
                    <a:lnTo>
                      <a:pt x="859" y="543"/>
                    </a:lnTo>
                    <a:lnTo>
                      <a:pt x="866" y="543"/>
                    </a:lnTo>
                    <a:lnTo>
                      <a:pt x="868" y="549"/>
                    </a:lnTo>
                    <a:lnTo>
                      <a:pt x="874" y="547"/>
                    </a:lnTo>
                    <a:lnTo>
                      <a:pt x="905" y="562"/>
                    </a:lnTo>
                    <a:lnTo>
                      <a:pt x="920" y="564"/>
                    </a:lnTo>
                    <a:lnTo>
                      <a:pt x="930" y="559"/>
                    </a:lnTo>
                    <a:lnTo>
                      <a:pt x="935" y="565"/>
                    </a:lnTo>
                    <a:lnTo>
                      <a:pt x="949" y="572"/>
                    </a:lnTo>
                    <a:lnTo>
                      <a:pt x="960" y="562"/>
                    </a:lnTo>
                    <a:lnTo>
                      <a:pt x="981" y="559"/>
                    </a:lnTo>
                    <a:lnTo>
                      <a:pt x="994" y="543"/>
                    </a:lnTo>
                    <a:lnTo>
                      <a:pt x="1009" y="540"/>
                    </a:lnTo>
                    <a:lnTo>
                      <a:pt x="1020" y="530"/>
                    </a:lnTo>
                    <a:lnTo>
                      <a:pt x="1043" y="532"/>
                    </a:lnTo>
                    <a:lnTo>
                      <a:pt x="1062" y="525"/>
                    </a:lnTo>
                    <a:lnTo>
                      <a:pt x="1057" y="483"/>
                    </a:lnTo>
                    <a:lnTo>
                      <a:pt x="1045" y="478"/>
                    </a:lnTo>
                    <a:lnTo>
                      <a:pt x="1041" y="464"/>
                    </a:lnTo>
                    <a:lnTo>
                      <a:pt x="1055" y="437"/>
                    </a:lnTo>
                    <a:lnTo>
                      <a:pt x="1048" y="432"/>
                    </a:lnTo>
                    <a:lnTo>
                      <a:pt x="1043" y="420"/>
                    </a:lnTo>
                    <a:lnTo>
                      <a:pt x="1035" y="425"/>
                    </a:lnTo>
                    <a:lnTo>
                      <a:pt x="1023" y="424"/>
                    </a:lnTo>
                    <a:lnTo>
                      <a:pt x="1016" y="415"/>
                    </a:lnTo>
                    <a:lnTo>
                      <a:pt x="996" y="407"/>
                    </a:lnTo>
                    <a:lnTo>
                      <a:pt x="992" y="398"/>
                    </a:lnTo>
                    <a:lnTo>
                      <a:pt x="1001" y="383"/>
                    </a:lnTo>
                    <a:lnTo>
                      <a:pt x="1001" y="383"/>
                    </a:lnTo>
                    <a:lnTo>
                      <a:pt x="981" y="392"/>
                    </a:lnTo>
                    <a:lnTo>
                      <a:pt x="976" y="390"/>
                    </a:lnTo>
                    <a:lnTo>
                      <a:pt x="976" y="385"/>
                    </a:lnTo>
                    <a:lnTo>
                      <a:pt x="969" y="395"/>
                    </a:lnTo>
                    <a:lnTo>
                      <a:pt x="965" y="386"/>
                    </a:lnTo>
                    <a:lnTo>
                      <a:pt x="969" y="376"/>
                    </a:lnTo>
                    <a:lnTo>
                      <a:pt x="955" y="380"/>
                    </a:lnTo>
                    <a:lnTo>
                      <a:pt x="950" y="376"/>
                    </a:lnTo>
                    <a:lnTo>
                      <a:pt x="950" y="373"/>
                    </a:lnTo>
                    <a:lnTo>
                      <a:pt x="947" y="368"/>
                    </a:lnTo>
                    <a:lnTo>
                      <a:pt x="944" y="366"/>
                    </a:lnTo>
                    <a:lnTo>
                      <a:pt x="957" y="356"/>
                    </a:lnTo>
                    <a:lnTo>
                      <a:pt x="952" y="354"/>
                    </a:lnTo>
                    <a:lnTo>
                      <a:pt x="949" y="348"/>
                    </a:lnTo>
                    <a:lnTo>
                      <a:pt x="930" y="338"/>
                    </a:lnTo>
                    <a:lnTo>
                      <a:pt x="930" y="331"/>
                    </a:lnTo>
                    <a:lnTo>
                      <a:pt x="933" y="327"/>
                    </a:lnTo>
                    <a:lnTo>
                      <a:pt x="930" y="321"/>
                    </a:lnTo>
                    <a:lnTo>
                      <a:pt x="935" y="314"/>
                    </a:lnTo>
                    <a:lnTo>
                      <a:pt x="930" y="311"/>
                    </a:lnTo>
                    <a:lnTo>
                      <a:pt x="930" y="304"/>
                    </a:lnTo>
                    <a:lnTo>
                      <a:pt x="925" y="297"/>
                    </a:lnTo>
                    <a:lnTo>
                      <a:pt x="927" y="290"/>
                    </a:lnTo>
                    <a:lnTo>
                      <a:pt x="923" y="285"/>
                    </a:lnTo>
                    <a:lnTo>
                      <a:pt x="923" y="277"/>
                    </a:lnTo>
                    <a:lnTo>
                      <a:pt x="917" y="275"/>
                    </a:lnTo>
                    <a:lnTo>
                      <a:pt x="920" y="284"/>
                    </a:lnTo>
                    <a:lnTo>
                      <a:pt x="915" y="280"/>
                    </a:lnTo>
                    <a:lnTo>
                      <a:pt x="913" y="272"/>
                    </a:lnTo>
                    <a:lnTo>
                      <a:pt x="917" y="263"/>
                    </a:lnTo>
                    <a:lnTo>
                      <a:pt x="911" y="258"/>
                    </a:lnTo>
                    <a:lnTo>
                      <a:pt x="905" y="246"/>
                    </a:lnTo>
                    <a:lnTo>
                      <a:pt x="906" y="233"/>
                    </a:lnTo>
                    <a:lnTo>
                      <a:pt x="905" y="226"/>
                    </a:lnTo>
                    <a:lnTo>
                      <a:pt x="901" y="228"/>
                    </a:lnTo>
                    <a:lnTo>
                      <a:pt x="903" y="236"/>
                    </a:lnTo>
                    <a:lnTo>
                      <a:pt x="896" y="231"/>
                    </a:lnTo>
                    <a:lnTo>
                      <a:pt x="895" y="236"/>
                    </a:lnTo>
                    <a:lnTo>
                      <a:pt x="884" y="229"/>
                    </a:lnTo>
                    <a:lnTo>
                      <a:pt x="879" y="229"/>
                    </a:lnTo>
                    <a:lnTo>
                      <a:pt x="879" y="236"/>
                    </a:lnTo>
                    <a:lnTo>
                      <a:pt x="861" y="221"/>
                    </a:lnTo>
                    <a:lnTo>
                      <a:pt x="857" y="216"/>
                    </a:lnTo>
                    <a:lnTo>
                      <a:pt x="844" y="216"/>
                    </a:lnTo>
                    <a:lnTo>
                      <a:pt x="841" y="206"/>
                    </a:lnTo>
                    <a:lnTo>
                      <a:pt x="847" y="196"/>
                    </a:lnTo>
                    <a:lnTo>
                      <a:pt x="844" y="184"/>
                    </a:lnTo>
                    <a:lnTo>
                      <a:pt x="854" y="164"/>
                    </a:lnTo>
                    <a:lnTo>
                      <a:pt x="846" y="157"/>
                    </a:lnTo>
                    <a:lnTo>
                      <a:pt x="842" y="164"/>
                    </a:lnTo>
                    <a:lnTo>
                      <a:pt x="837" y="162"/>
                    </a:lnTo>
                    <a:lnTo>
                      <a:pt x="834" y="159"/>
                    </a:lnTo>
                    <a:lnTo>
                      <a:pt x="832" y="150"/>
                    </a:lnTo>
                    <a:lnTo>
                      <a:pt x="854" y="133"/>
                    </a:lnTo>
                    <a:lnTo>
                      <a:pt x="854" y="127"/>
                    </a:lnTo>
                    <a:lnTo>
                      <a:pt x="846" y="121"/>
                    </a:lnTo>
                    <a:lnTo>
                      <a:pt x="837" y="121"/>
                    </a:lnTo>
                    <a:lnTo>
                      <a:pt x="834" y="130"/>
                    </a:lnTo>
                    <a:lnTo>
                      <a:pt x="827" y="135"/>
                    </a:lnTo>
                    <a:lnTo>
                      <a:pt x="824" y="147"/>
                    </a:lnTo>
                    <a:lnTo>
                      <a:pt x="817" y="147"/>
                    </a:lnTo>
                    <a:lnTo>
                      <a:pt x="814" y="140"/>
                    </a:lnTo>
                    <a:lnTo>
                      <a:pt x="808" y="138"/>
                    </a:lnTo>
                    <a:lnTo>
                      <a:pt x="797" y="145"/>
                    </a:lnTo>
                    <a:lnTo>
                      <a:pt x="787" y="143"/>
                    </a:lnTo>
                    <a:lnTo>
                      <a:pt x="783" y="148"/>
                    </a:lnTo>
                    <a:lnTo>
                      <a:pt x="778" y="148"/>
                    </a:lnTo>
                    <a:lnTo>
                      <a:pt x="780" y="145"/>
                    </a:lnTo>
                    <a:lnTo>
                      <a:pt x="776" y="143"/>
                    </a:lnTo>
                    <a:lnTo>
                      <a:pt x="776" y="138"/>
                    </a:lnTo>
                    <a:lnTo>
                      <a:pt x="780" y="132"/>
                    </a:lnTo>
                    <a:lnTo>
                      <a:pt x="797" y="133"/>
                    </a:lnTo>
                    <a:lnTo>
                      <a:pt x="803" y="125"/>
                    </a:lnTo>
                    <a:lnTo>
                      <a:pt x="798" y="121"/>
                    </a:lnTo>
                    <a:lnTo>
                      <a:pt x="790" y="123"/>
                    </a:lnTo>
                    <a:lnTo>
                      <a:pt x="781" y="115"/>
                    </a:lnTo>
                    <a:lnTo>
                      <a:pt x="780" y="110"/>
                    </a:lnTo>
                    <a:lnTo>
                      <a:pt x="776" y="106"/>
                    </a:lnTo>
                    <a:lnTo>
                      <a:pt x="776" y="99"/>
                    </a:lnTo>
                    <a:lnTo>
                      <a:pt x="773" y="98"/>
                    </a:lnTo>
                    <a:lnTo>
                      <a:pt x="773" y="94"/>
                    </a:lnTo>
                    <a:lnTo>
                      <a:pt x="771" y="93"/>
                    </a:lnTo>
                    <a:lnTo>
                      <a:pt x="775" y="81"/>
                    </a:lnTo>
                    <a:lnTo>
                      <a:pt x="770" y="81"/>
                    </a:lnTo>
                    <a:lnTo>
                      <a:pt x="761" y="96"/>
                    </a:lnTo>
                    <a:lnTo>
                      <a:pt x="749" y="91"/>
                    </a:lnTo>
                    <a:lnTo>
                      <a:pt x="744" y="74"/>
                    </a:lnTo>
                    <a:lnTo>
                      <a:pt x="736" y="64"/>
                    </a:lnTo>
                    <a:lnTo>
                      <a:pt x="739" y="59"/>
                    </a:lnTo>
                    <a:lnTo>
                      <a:pt x="736" y="57"/>
                    </a:lnTo>
                    <a:lnTo>
                      <a:pt x="741" y="54"/>
                    </a:lnTo>
                    <a:lnTo>
                      <a:pt x="738" y="49"/>
                    </a:lnTo>
                    <a:lnTo>
                      <a:pt x="727" y="51"/>
                    </a:lnTo>
                    <a:lnTo>
                      <a:pt x="721" y="45"/>
                    </a:lnTo>
                    <a:lnTo>
                      <a:pt x="726" y="42"/>
                    </a:lnTo>
                    <a:lnTo>
                      <a:pt x="729" y="37"/>
                    </a:lnTo>
                    <a:lnTo>
                      <a:pt x="726" y="35"/>
                    </a:lnTo>
                    <a:lnTo>
                      <a:pt x="731" y="30"/>
                    </a:lnTo>
                    <a:lnTo>
                      <a:pt x="726" y="25"/>
                    </a:lnTo>
                    <a:lnTo>
                      <a:pt x="721" y="29"/>
                    </a:lnTo>
                    <a:lnTo>
                      <a:pt x="714" y="25"/>
                    </a:lnTo>
                    <a:lnTo>
                      <a:pt x="712" y="22"/>
                    </a:lnTo>
                    <a:lnTo>
                      <a:pt x="724" y="5"/>
                    </a:lnTo>
                    <a:lnTo>
                      <a:pt x="716" y="8"/>
                    </a:lnTo>
                    <a:lnTo>
                      <a:pt x="707" y="13"/>
                    </a:lnTo>
                    <a:lnTo>
                      <a:pt x="709" y="25"/>
                    </a:lnTo>
                    <a:lnTo>
                      <a:pt x="711" y="25"/>
                    </a:lnTo>
                    <a:lnTo>
                      <a:pt x="709" y="37"/>
                    </a:lnTo>
                    <a:lnTo>
                      <a:pt x="704" y="45"/>
                    </a:lnTo>
                    <a:lnTo>
                      <a:pt x="702" y="71"/>
                    </a:lnTo>
                    <a:lnTo>
                      <a:pt x="704" y="84"/>
                    </a:lnTo>
                    <a:lnTo>
                      <a:pt x="712" y="89"/>
                    </a:lnTo>
                    <a:lnTo>
                      <a:pt x="722" y="93"/>
                    </a:lnTo>
                    <a:lnTo>
                      <a:pt x="734" y="99"/>
                    </a:lnTo>
                    <a:lnTo>
                      <a:pt x="729" y="110"/>
                    </a:lnTo>
                    <a:lnTo>
                      <a:pt x="733" y="116"/>
                    </a:lnTo>
                    <a:lnTo>
                      <a:pt x="729" y="125"/>
                    </a:lnTo>
                    <a:lnTo>
                      <a:pt x="729" y="135"/>
                    </a:lnTo>
                    <a:lnTo>
                      <a:pt x="721" y="132"/>
                    </a:lnTo>
                    <a:lnTo>
                      <a:pt x="731" y="140"/>
                    </a:lnTo>
                    <a:lnTo>
                      <a:pt x="736" y="155"/>
                    </a:lnTo>
                    <a:lnTo>
                      <a:pt x="727" y="159"/>
                    </a:lnTo>
                    <a:lnTo>
                      <a:pt x="731" y="167"/>
                    </a:lnTo>
                    <a:lnTo>
                      <a:pt x="736" y="167"/>
                    </a:lnTo>
                    <a:lnTo>
                      <a:pt x="734" y="175"/>
                    </a:lnTo>
                    <a:lnTo>
                      <a:pt x="731" y="181"/>
                    </a:lnTo>
                    <a:lnTo>
                      <a:pt x="717" y="177"/>
                    </a:lnTo>
                    <a:lnTo>
                      <a:pt x="724" y="182"/>
                    </a:lnTo>
                    <a:lnTo>
                      <a:pt x="733" y="186"/>
                    </a:lnTo>
                    <a:lnTo>
                      <a:pt x="744" y="191"/>
                    </a:lnTo>
                    <a:lnTo>
                      <a:pt x="746" y="214"/>
                    </a:lnTo>
                    <a:lnTo>
                      <a:pt x="746" y="223"/>
                    </a:lnTo>
                    <a:lnTo>
                      <a:pt x="741" y="202"/>
                    </a:lnTo>
                    <a:lnTo>
                      <a:pt x="733" y="196"/>
                    </a:lnTo>
                    <a:lnTo>
                      <a:pt x="721" y="196"/>
                    </a:lnTo>
                    <a:lnTo>
                      <a:pt x="707" y="192"/>
                    </a:lnTo>
                    <a:lnTo>
                      <a:pt x="707" y="202"/>
                    </a:lnTo>
                    <a:lnTo>
                      <a:pt x="707" y="218"/>
                    </a:lnTo>
                    <a:lnTo>
                      <a:pt x="712" y="231"/>
                    </a:lnTo>
                    <a:lnTo>
                      <a:pt x="695" y="246"/>
                    </a:lnTo>
                    <a:lnTo>
                      <a:pt x="677" y="278"/>
                    </a:lnTo>
                    <a:lnTo>
                      <a:pt x="679" y="297"/>
                    </a:lnTo>
                    <a:lnTo>
                      <a:pt x="675" y="294"/>
                    </a:lnTo>
                    <a:lnTo>
                      <a:pt x="667" y="280"/>
                    </a:lnTo>
                    <a:lnTo>
                      <a:pt x="665" y="273"/>
                    </a:lnTo>
                    <a:lnTo>
                      <a:pt x="658" y="265"/>
                    </a:lnTo>
                    <a:lnTo>
                      <a:pt x="655" y="278"/>
                    </a:lnTo>
                    <a:lnTo>
                      <a:pt x="653" y="272"/>
                    </a:lnTo>
                    <a:lnTo>
                      <a:pt x="645" y="253"/>
                    </a:lnTo>
                    <a:lnTo>
                      <a:pt x="643" y="267"/>
                    </a:lnTo>
                    <a:lnTo>
                      <a:pt x="648" y="295"/>
                    </a:lnTo>
                    <a:lnTo>
                      <a:pt x="648" y="311"/>
                    </a:lnTo>
                    <a:lnTo>
                      <a:pt x="636" y="334"/>
                    </a:lnTo>
                    <a:lnTo>
                      <a:pt x="613" y="361"/>
                    </a:lnTo>
                    <a:lnTo>
                      <a:pt x="638" y="324"/>
                    </a:lnTo>
                    <a:lnTo>
                      <a:pt x="646" y="305"/>
                    </a:lnTo>
                    <a:lnTo>
                      <a:pt x="638" y="277"/>
                    </a:lnTo>
                    <a:lnTo>
                      <a:pt x="630" y="263"/>
                    </a:lnTo>
                    <a:lnTo>
                      <a:pt x="623" y="260"/>
                    </a:lnTo>
                    <a:lnTo>
                      <a:pt x="606" y="241"/>
                    </a:lnTo>
                    <a:lnTo>
                      <a:pt x="596" y="241"/>
                    </a:lnTo>
                    <a:lnTo>
                      <a:pt x="584" y="248"/>
                    </a:lnTo>
                    <a:lnTo>
                      <a:pt x="576" y="256"/>
                    </a:lnTo>
                    <a:lnTo>
                      <a:pt x="564" y="262"/>
                    </a:lnTo>
                    <a:lnTo>
                      <a:pt x="559" y="270"/>
                    </a:lnTo>
                    <a:lnTo>
                      <a:pt x="550" y="292"/>
                    </a:lnTo>
                    <a:lnTo>
                      <a:pt x="542" y="289"/>
                    </a:lnTo>
                    <a:lnTo>
                      <a:pt x="535" y="290"/>
                    </a:lnTo>
                    <a:lnTo>
                      <a:pt x="527" y="294"/>
                    </a:lnTo>
                    <a:lnTo>
                      <a:pt x="520" y="292"/>
                    </a:lnTo>
                    <a:lnTo>
                      <a:pt x="537" y="280"/>
                    </a:lnTo>
                    <a:lnTo>
                      <a:pt x="533" y="273"/>
                    </a:lnTo>
                    <a:lnTo>
                      <a:pt x="523" y="265"/>
                    </a:lnTo>
                    <a:lnTo>
                      <a:pt x="532" y="260"/>
                    </a:lnTo>
                    <a:lnTo>
                      <a:pt x="540" y="262"/>
                    </a:lnTo>
                    <a:lnTo>
                      <a:pt x="547" y="272"/>
                    </a:lnTo>
                    <a:lnTo>
                      <a:pt x="552" y="256"/>
                    </a:lnTo>
                    <a:lnTo>
                      <a:pt x="555" y="246"/>
                    </a:lnTo>
                    <a:lnTo>
                      <a:pt x="557" y="250"/>
                    </a:lnTo>
                    <a:lnTo>
                      <a:pt x="562" y="248"/>
                    </a:lnTo>
                    <a:lnTo>
                      <a:pt x="562" y="245"/>
                    </a:lnTo>
                    <a:lnTo>
                      <a:pt x="560" y="240"/>
                    </a:lnTo>
                    <a:lnTo>
                      <a:pt x="554" y="235"/>
                    </a:lnTo>
                    <a:lnTo>
                      <a:pt x="545" y="238"/>
                    </a:lnTo>
                    <a:lnTo>
                      <a:pt x="542" y="235"/>
                    </a:lnTo>
                    <a:lnTo>
                      <a:pt x="549" y="221"/>
                    </a:lnTo>
                    <a:lnTo>
                      <a:pt x="549" y="216"/>
                    </a:lnTo>
                    <a:lnTo>
                      <a:pt x="542" y="214"/>
                    </a:lnTo>
                    <a:lnTo>
                      <a:pt x="528" y="224"/>
                    </a:lnTo>
                    <a:lnTo>
                      <a:pt x="525" y="223"/>
                    </a:lnTo>
                    <a:lnTo>
                      <a:pt x="525" y="189"/>
                    </a:lnTo>
                    <a:lnTo>
                      <a:pt x="520" y="186"/>
                    </a:lnTo>
                    <a:lnTo>
                      <a:pt x="520" y="182"/>
                    </a:lnTo>
                    <a:lnTo>
                      <a:pt x="515" y="174"/>
                    </a:lnTo>
                    <a:lnTo>
                      <a:pt x="500" y="169"/>
                    </a:lnTo>
                    <a:lnTo>
                      <a:pt x="486" y="170"/>
                    </a:lnTo>
                    <a:lnTo>
                      <a:pt x="454" y="186"/>
                    </a:lnTo>
                    <a:lnTo>
                      <a:pt x="434" y="182"/>
                    </a:lnTo>
                    <a:lnTo>
                      <a:pt x="417" y="189"/>
                    </a:lnTo>
                    <a:lnTo>
                      <a:pt x="420" y="182"/>
                    </a:lnTo>
                    <a:lnTo>
                      <a:pt x="429" y="177"/>
                    </a:lnTo>
                    <a:lnTo>
                      <a:pt x="440" y="179"/>
                    </a:lnTo>
                    <a:lnTo>
                      <a:pt x="456" y="175"/>
                    </a:lnTo>
                    <a:lnTo>
                      <a:pt x="473" y="167"/>
                    </a:lnTo>
                    <a:lnTo>
                      <a:pt x="481" y="165"/>
                    </a:lnTo>
                    <a:lnTo>
                      <a:pt x="491" y="160"/>
                    </a:lnTo>
                    <a:lnTo>
                      <a:pt x="493" y="155"/>
                    </a:lnTo>
                    <a:lnTo>
                      <a:pt x="493" y="152"/>
                    </a:lnTo>
                    <a:lnTo>
                      <a:pt x="505" y="143"/>
                    </a:lnTo>
                    <a:lnTo>
                      <a:pt x="489" y="133"/>
                    </a:lnTo>
                    <a:lnTo>
                      <a:pt x="481" y="120"/>
                    </a:lnTo>
                    <a:lnTo>
                      <a:pt x="476" y="121"/>
                    </a:lnTo>
                    <a:lnTo>
                      <a:pt x="474" y="115"/>
                    </a:lnTo>
                    <a:lnTo>
                      <a:pt x="469" y="108"/>
                    </a:lnTo>
                    <a:lnTo>
                      <a:pt x="467" y="99"/>
                    </a:lnTo>
                    <a:lnTo>
                      <a:pt x="464" y="93"/>
                    </a:lnTo>
                    <a:lnTo>
                      <a:pt x="469" y="83"/>
                    </a:lnTo>
                    <a:lnTo>
                      <a:pt x="469" y="76"/>
                    </a:lnTo>
                    <a:lnTo>
                      <a:pt x="469" y="71"/>
                    </a:lnTo>
                    <a:lnTo>
                      <a:pt x="466" y="66"/>
                    </a:lnTo>
                    <a:lnTo>
                      <a:pt x="449" y="56"/>
                    </a:lnTo>
                    <a:lnTo>
                      <a:pt x="446" y="61"/>
                    </a:lnTo>
                    <a:lnTo>
                      <a:pt x="449" y="67"/>
                    </a:lnTo>
                    <a:lnTo>
                      <a:pt x="435" y="83"/>
                    </a:lnTo>
                    <a:lnTo>
                      <a:pt x="430" y="84"/>
                    </a:lnTo>
                    <a:lnTo>
                      <a:pt x="429" y="78"/>
                    </a:lnTo>
                    <a:lnTo>
                      <a:pt x="424" y="72"/>
                    </a:lnTo>
                    <a:lnTo>
                      <a:pt x="417" y="69"/>
                    </a:lnTo>
                    <a:lnTo>
                      <a:pt x="408" y="79"/>
                    </a:lnTo>
                    <a:lnTo>
                      <a:pt x="393" y="81"/>
                    </a:lnTo>
                    <a:lnTo>
                      <a:pt x="392" y="89"/>
                    </a:lnTo>
                    <a:lnTo>
                      <a:pt x="383" y="84"/>
                    </a:lnTo>
                    <a:lnTo>
                      <a:pt x="376" y="76"/>
                    </a:lnTo>
                    <a:lnTo>
                      <a:pt x="366" y="78"/>
                    </a:lnTo>
                    <a:lnTo>
                      <a:pt x="353" y="88"/>
                    </a:lnTo>
                    <a:lnTo>
                      <a:pt x="351" y="84"/>
                    </a:lnTo>
                    <a:lnTo>
                      <a:pt x="351" y="78"/>
                    </a:lnTo>
                    <a:lnTo>
                      <a:pt x="343" y="79"/>
                    </a:lnTo>
                    <a:lnTo>
                      <a:pt x="336" y="76"/>
                    </a:lnTo>
                    <a:lnTo>
                      <a:pt x="331" y="72"/>
                    </a:lnTo>
                    <a:lnTo>
                      <a:pt x="327" y="62"/>
                    </a:lnTo>
                    <a:lnTo>
                      <a:pt x="331" y="56"/>
                    </a:lnTo>
                    <a:lnTo>
                      <a:pt x="334" y="52"/>
                    </a:lnTo>
                    <a:lnTo>
                      <a:pt x="336" y="44"/>
                    </a:lnTo>
                    <a:lnTo>
                      <a:pt x="327" y="42"/>
                    </a:lnTo>
                    <a:lnTo>
                      <a:pt x="321" y="42"/>
                    </a:lnTo>
                    <a:lnTo>
                      <a:pt x="314" y="47"/>
                    </a:lnTo>
                    <a:lnTo>
                      <a:pt x="314" y="56"/>
                    </a:lnTo>
                    <a:lnTo>
                      <a:pt x="307" y="61"/>
                    </a:lnTo>
                    <a:lnTo>
                      <a:pt x="302" y="56"/>
                    </a:lnTo>
                    <a:lnTo>
                      <a:pt x="309" y="47"/>
                    </a:lnTo>
                    <a:lnTo>
                      <a:pt x="304" y="42"/>
                    </a:lnTo>
                    <a:lnTo>
                      <a:pt x="294" y="39"/>
                    </a:lnTo>
                    <a:lnTo>
                      <a:pt x="289" y="25"/>
                    </a:lnTo>
                    <a:lnTo>
                      <a:pt x="280" y="25"/>
                    </a:lnTo>
                    <a:lnTo>
                      <a:pt x="275" y="29"/>
                    </a:lnTo>
                    <a:lnTo>
                      <a:pt x="278" y="37"/>
                    </a:lnTo>
                    <a:lnTo>
                      <a:pt x="278" y="42"/>
                    </a:lnTo>
                    <a:lnTo>
                      <a:pt x="272" y="42"/>
                    </a:lnTo>
                    <a:lnTo>
                      <a:pt x="268" y="47"/>
                    </a:lnTo>
                    <a:lnTo>
                      <a:pt x="270" y="20"/>
                    </a:lnTo>
                    <a:lnTo>
                      <a:pt x="267" y="13"/>
                    </a:lnTo>
                    <a:lnTo>
                      <a:pt x="262" y="10"/>
                    </a:lnTo>
                    <a:lnTo>
                      <a:pt x="253" y="12"/>
                    </a:lnTo>
                    <a:lnTo>
                      <a:pt x="240" y="12"/>
                    </a:lnTo>
                    <a:lnTo>
                      <a:pt x="228" y="3"/>
                    </a:lnTo>
                    <a:lnTo>
                      <a:pt x="194" y="0"/>
                    </a:lnTo>
                    <a:lnTo>
                      <a:pt x="187" y="1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0"/>
              <p:cNvSpPr>
                <a:spLocks/>
              </p:cNvSpPr>
              <p:nvPr userDrawn="1"/>
            </p:nvSpPr>
            <p:spPr bwMode="auto">
              <a:xfrm>
                <a:off x="3218" y="137"/>
                <a:ext cx="1595" cy="1781"/>
              </a:xfrm>
              <a:custGeom>
                <a:avLst/>
                <a:gdLst>
                  <a:gd name="T0" fmla="*/ 1175 w 1595"/>
                  <a:gd name="T1" fmla="*/ 744 h 1781"/>
                  <a:gd name="T2" fmla="*/ 1153 w 1595"/>
                  <a:gd name="T3" fmla="*/ 675 h 1781"/>
                  <a:gd name="T4" fmla="*/ 1136 w 1595"/>
                  <a:gd name="T5" fmla="*/ 731 h 1781"/>
                  <a:gd name="T6" fmla="*/ 1165 w 1595"/>
                  <a:gd name="T7" fmla="*/ 844 h 1781"/>
                  <a:gd name="T8" fmla="*/ 1070 w 1595"/>
                  <a:gd name="T9" fmla="*/ 834 h 1781"/>
                  <a:gd name="T10" fmla="*/ 1009 w 1595"/>
                  <a:gd name="T11" fmla="*/ 805 h 1781"/>
                  <a:gd name="T12" fmla="*/ 974 w 1595"/>
                  <a:gd name="T13" fmla="*/ 797 h 1781"/>
                  <a:gd name="T14" fmla="*/ 883 w 1595"/>
                  <a:gd name="T15" fmla="*/ 709 h 1781"/>
                  <a:gd name="T16" fmla="*/ 869 w 1595"/>
                  <a:gd name="T17" fmla="*/ 626 h 1781"/>
                  <a:gd name="T18" fmla="*/ 874 w 1595"/>
                  <a:gd name="T19" fmla="*/ 599 h 1781"/>
                  <a:gd name="T20" fmla="*/ 874 w 1595"/>
                  <a:gd name="T21" fmla="*/ 547 h 1781"/>
                  <a:gd name="T22" fmla="*/ 1057 w 1595"/>
                  <a:gd name="T23" fmla="*/ 483 h 1781"/>
                  <a:gd name="T24" fmla="*/ 981 w 1595"/>
                  <a:gd name="T25" fmla="*/ 392 h 1781"/>
                  <a:gd name="T26" fmla="*/ 949 w 1595"/>
                  <a:gd name="T27" fmla="*/ 348 h 1781"/>
                  <a:gd name="T28" fmla="*/ 920 w 1595"/>
                  <a:gd name="T29" fmla="*/ 284 h 1781"/>
                  <a:gd name="T30" fmla="*/ 879 w 1595"/>
                  <a:gd name="T31" fmla="*/ 229 h 1781"/>
                  <a:gd name="T32" fmla="*/ 832 w 1595"/>
                  <a:gd name="T33" fmla="*/ 150 h 1781"/>
                  <a:gd name="T34" fmla="*/ 783 w 1595"/>
                  <a:gd name="T35" fmla="*/ 148 h 1781"/>
                  <a:gd name="T36" fmla="*/ 776 w 1595"/>
                  <a:gd name="T37" fmla="*/ 101 h 1781"/>
                  <a:gd name="T38" fmla="*/ 738 w 1595"/>
                  <a:gd name="T39" fmla="*/ 49 h 1781"/>
                  <a:gd name="T40" fmla="*/ 707 w 1595"/>
                  <a:gd name="T41" fmla="*/ 13 h 1781"/>
                  <a:gd name="T42" fmla="*/ 729 w 1595"/>
                  <a:gd name="T43" fmla="*/ 135 h 1781"/>
                  <a:gd name="T44" fmla="*/ 746 w 1595"/>
                  <a:gd name="T45" fmla="*/ 214 h 1781"/>
                  <a:gd name="T46" fmla="*/ 667 w 1595"/>
                  <a:gd name="T47" fmla="*/ 280 h 1781"/>
                  <a:gd name="T48" fmla="*/ 638 w 1595"/>
                  <a:gd name="T49" fmla="*/ 277 h 1781"/>
                  <a:gd name="T50" fmla="*/ 520 w 1595"/>
                  <a:gd name="T51" fmla="*/ 292 h 1781"/>
                  <a:gd name="T52" fmla="*/ 554 w 1595"/>
                  <a:gd name="T53" fmla="*/ 235 h 1781"/>
                  <a:gd name="T54" fmla="*/ 486 w 1595"/>
                  <a:gd name="T55" fmla="*/ 170 h 1781"/>
                  <a:gd name="T56" fmla="*/ 505 w 1595"/>
                  <a:gd name="T57" fmla="*/ 143 h 1781"/>
                  <a:gd name="T58" fmla="*/ 446 w 1595"/>
                  <a:gd name="T59" fmla="*/ 61 h 1781"/>
                  <a:gd name="T60" fmla="*/ 353 w 1595"/>
                  <a:gd name="T61" fmla="*/ 88 h 1781"/>
                  <a:gd name="T62" fmla="*/ 314 w 1595"/>
                  <a:gd name="T63" fmla="*/ 56 h 1781"/>
                  <a:gd name="T64" fmla="*/ 270 w 1595"/>
                  <a:gd name="T65" fmla="*/ 20 h 1781"/>
                  <a:gd name="T66" fmla="*/ 143 w 1595"/>
                  <a:gd name="T67" fmla="*/ 42 h 1781"/>
                  <a:gd name="T68" fmla="*/ 20 w 1595"/>
                  <a:gd name="T69" fmla="*/ 51 h 1781"/>
                  <a:gd name="T70" fmla="*/ 51 w 1595"/>
                  <a:gd name="T71" fmla="*/ 142 h 1781"/>
                  <a:gd name="T72" fmla="*/ 62 w 1595"/>
                  <a:gd name="T73" fmla="*/ 243 h 1781"/>
                  <a:gd name="T74" fmla="*/ 99 w 1595"/>
                  <a:gd name="T75" fmla="*/ 309 h 1781"/>
                  <a:gd name="T76" fmla="*/ 108 w 1595"/>
                  <a:gd name="T77" fmla="*/ 353 h 1781"/>
                  <a:gd name="T78" fmla="*/ 78 w 1595"/>
                  <a:gd name="T79" fmla="*/ 452 h 1781"/>
                  <a:gd name="T80" fmla="*/ 231 w 1595"/>
                  <a:gd name="T81" fmla="*/ 596 h 1781"/>
                  <a:gd name="T82" fmla="*/ 292 w 1595"/>
                  <a:gd name="T83" fmla="*/ 685 h 1781"/>
                  <a:gd name="T84" fmla="*/ 169 w 1595"/>
                  <a:gd name="T85" fmla="*/ 886 h 1781"/>
                  <a:gd name="T86" fmla="*/ 262 w 1595"/>
                  <a:gd name="T87" fmla="*/ 1063 h 1781"/>
                  <a:gd name="T88" fmla="*/ 295 w 1595"/>
                  <a:gd name="T89" fmla="*/ 1126 h 1781"/>
                  <a:gd name="T90" fmla="*/ 290 w 1595"/>
                  <a:gd name="T91" fmla="*/ 1227 h 1781"/>
                  <a:gd name="T92" fmla="*/ 356 w 1595"/>
                  <a:gd name="T93" fmla="*/ 1629 h 1781"/>
                  <a:gd name="T94" fmla="*/ 680 w 1595"/>
                  <a:gd name="T95" fmla="*/ 1762 h 1781"/>
                  <a:gd name="T96" fmla="*/ 1001 w 1595"/>
                  <a:gd name="T97" fmla="*/ 1671 h 1781"/>
                  <a:gd name="T98" fmla="*/ 1055 w 1595"/>
                  <a:gd name="T99" fmla="*/ 1602 h 1781"/>
                  <a:gd name="T100" fmla="*/ 1111 w 1595"/>
                  <a:gd name="T101" fmla="*/ 1354 h 1781"/>
                  <a:gd name="T102" fmla="*/ 1207 w 1595"/>
                  <a:gd name="T103" fmla="*/ 1254 h 1781"/>
                  <a:gd name="T104" fmla="*/ 1325 w 1595"/>
                  <a:gd name="T105" fmla="*/ 1097 h 1781"/>
                  <a:gd name="T106" fmla="*/ 1047 w 1595"/>
                  <a:gd name="T107" fmla="*/ 1281 h 1781"/>
                  <a:gd name="T108" fmla="*/ 959 w 1595"/>
                  <a:gd name="T109" fmla="*/ 1496 h 1781"/>
                  <a:gd name="T110" fmla="*/ 1062 w 1595"/>
                  <a:gd name="T111" fmla="*/ 1165 h 1781"/>
                  <a:gd name="T112" fmla="*/ 1149 w 1595"/>
                  <a:gd name="T113" fmla="*/ 1008 h 1781"/>
                  <a:gd name="T114" fmla="*/ 1411 w 1595"/>
                  <a:gd name="T115" fmla="*/ 886 h 1781"/>
                  <a:gd name="T116" fmla="*/ 1523 w 1595"/>
                  <a:gd name="T117" fmla="*/ 697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5" h="1781">
                    <a:moveTo>
                      <a:pt x="1550" y="554"/>
                    </a:moveTo>
                    <a:lnTo>
                      <a:pt x="1501" y="589"/>
                    </a:lnTo>
                    <a:lnTo>
                      <a:pt x="1447" y="623"/>
                    </a:lnTo>
                    <a:lnTo>
                      <a:pt x="1396" y="655"/>
                    </a:lnTo>
                    <a:lnTo>
                      <a:pt x="1349" y="685"/>
                    </a:lnTo>
                    <a:lnTo>
                      <a:pt x="1298" y="714"/>
                    </a:lnTo>
                    <a:lnTo>
                      <a:pt x="1244" y="746"/>
                    </a:lnTo>
                    <a:lnTo>
                      <a:pt x="1190" y="775"/>
                    </a:lnTo>
                    <a:lnTo>
                      <a:pt x="1183" y="771"/>
                    </a:lnTo>
                    <a:lnTo>
                      <a:pt x="1195" y="768"/>
                    </a:lnTo>
                    <a:lnTo>
                      <a:pt x="1183" y="753"/>
                    </a:lnTo>
                    <a:lnTo>
                      <a:pt x="1173" y="748"/>
                    </a:lnTo>
                    <a:lnTo>
                      <a:pt x="1175" y="744"/>
                    </a:lnTo>
                    <a:lnTo>
                      <a:pt x="1158" y="748"/>
                    </a:lnTo>
                    <a:lnTo>
                      <a:pt x="1161" y="744"/>
                    </a:lnTo>
                    <a:lnTo>
                      <a:pt x="1160" y="741"/>
                    </a:lnTo>
                    <a:lnTo>
                      <a:pt x="1155" y="739"/>
                    </a:lnTo>
                    <a:lnTo>
                      <a:pt x="1153" y="743"/>
                    </a:lnTo>
                    <a:lnTo>
                      <a:pt x="1148" y="741"/>
                    </a:lnTo>
                    <a:lnTo>
                      <a:pt x="1149" y="728"/>
                    </a:lnTo>
                    <a:lnTo>
                      <a:pt x="1155" y="719"/>
                    </a:lnTo>
                    <a:lnTo>
                      <a:pt x="1180" y="702"/>
                    </a:lnTo>
                    <a:lnTo>
                      <a:pt x="1175" y="697"/>
                    </a:lnTo>
                    <a:lnTo>
                      <a:pt x="1161" y="697"/>
                    </a:lnTo>
                    <a:lnTo>
                      <a:pt x="1156" y="684"/>
                    </a:lnTo>
                    <a:lnTo>
                      <a:pt x="1153" y="675"/>
                    </a:lnTo>
                    <a:lnTo>
                      <a:pt x="1146" y="672"/>
                    </a:lnTo>
                    <a:lnTo>
                      <a:pt x="1143" y="667"/>
                    </a:lnTo>
                    <a:lnTo>
                      <a:pt x="1134" y="668"/>
                    </a:lnTo>
                    <a:lnTo>
                      <a:pt x="1128" y="679"/>
                    </a:lnTo>
                    <a:lnTo>
                      <a:pt x="1133" y="687"/>
                    </a:lnTo>
                    <a:lnTo>
                      <a:pt x="1131" y="694"/>
                    </a:lnTo>
                    <a:lnTo>
                      <a:pt x="1136" y="699"/>
                    </a:lnTo>
                    <a:lnTo>
                      <a:pt x="1128" y="700"/>
                    </a:lnTo>
                    <a:lnTo>
                      <a:pt x="1124" y="707"/>
                    </a:lnTo>
                    <a:lnTo>
                      <a:pt x="1126" y="714"/>
                    </a:lnTo>
                    <a:lnTo>
                      <a:pt x="1131" y="717"/>
                    </a:lnTo>
                    <a:lnTo>
                      <a:pt x="1131" y="726"/>
                    </a:lnTo>
                    <a:lnTo>
                      <a:pt x="1136" y="731"/>
                    </a:lnTo>
                    <a:lnTo>
                      <a:pt x="1138" y="738"/>
                    </a:lnTo>
                    <a:lnTo>
                      <a:pt x="1153" y="749"/>
                    </a:lnTo>
                    <a:lnTo>
                      <a:pt x="1155" y="761"/>
                    </a:lnTo>
                    <a:lnTo>
                      <a:pt x="1163" y="773"/>
                    </a:lnTo>
                    <a:lnTo>
                      <a:pt x="1156" y="780"/>
                    </a:lnTo>
                    <a:lnTo>
                      <a:pt x="1158" y="788"/>
                    </a:lnTo>
                    <a:lnTo>
                      <a:pt x="1161" y="792"/>
                    </a:lnTo>
                    <a:lnTo>
                      <a:pt x="1160" y="797"/>
                    </a:lnTo>
                    <a:lnTo>
                      <a:pt x="1163" y="803"/>
                    </a:lnTo>
                    <a:lnTo>
                      <a:pt x="1163" y="809"/>
                    </a:lnTo>
                    <a:lnTo>
                      <a:pt x="1175" y="817"/>
                    </a:lnTo>
                    <a:lnTo>
                      <a:pt x="1168" y="829"/>
                    </a:lnTo>
                    <a:lnTo>
                      <a:pt x="1165" y="844"/>
                    </a:lnTo>
                    <a:lnTo>
                      <a:pt x="1160" y="837"/>
                    </a:lnTo>
                    <a:lnTo>
                      <a:pt x="1151" y="836"/>
                    </a:lnTo>
                    <a:lnTo>
                      <a:pt x="1148" y="830"/>
                    </a:lnTo>
                    <a:lnTo>
                      <a:pt x="1153" y="822"/>
                    </a:lnTo>
                    <a:lnTo>
                      <a:pt x="1151" y="819"/>
                    </a:lnTo>
                    <a:lnTo>
                      <a:pt x="1131" y="817"/>
                    </a:lnTo>
                    <a:lnTo>
                      <a:pt x="1126" y="809"/>
                    </a:lnTo>
                    <a:lnTo>
                      <a:pt x="1104" y="802"/>
                    </a:lnTo>
                    <a:lnTo>
                      <a:pt x="1082" y="809"/>
                    </a:lnTo>
                    <a:lnTo>
                      <a:pt x="1084" y="827"/>
                    </a:lnTo>
                    <a:lnTo>
                      <a:pt x="1068" y="825"/>
                    </a:lnTo>
                    <a:lnTo>
                      <a:pt x="1067" y="829"/>
                    </a:lnTo>
                    <a:lnTo>
                      <a:pt x="1070" y="834"/>
                    </a:lnTo>
                    <a:lnTo>
                      <a:pt x="1062" y="837"/>
                    </a:lnTo>
                    <a:lnTo>
                      <a:pt x="1050" y="834"/>
                    </a:lnTo>
                    <a:lnTo>
                      <a:pt x="1047" y="825"/>
                    </a:lnTo>
                    <a:lnTo>
                      <a:pt x="1040" y="827"/>
                    </a:lnTo>
                    <a:lnTo>
                      <a:pt x="1030" y="822"/>
                    </a:lnTo>
                    <a:lnTo>
                      <a:pt x="1028" y="825"/>
                    </a:lnTo>
                    <a:lnTo>
                      <a:pt x="1035" y="841"/>
                    </a:lnTo>
                    <a:lnTo>
                      <a:pt x="1035" y="841"/>
                    </a:lnTo>
                    <a:lnTo>
                      <a:pt x="1025" y="837"/>
                    </a:lnTo>
                    <a:lnTo>
                      <a:pt x="1018" y="829"/>
                    </a:lnTo>
                    <a:lnTo>
                      <a:pt x="1016" y="822"/>
                    </a:lnTo>
                    <a:lnTo>
                      <a:pt x="1020" y="815"/>
                    </a:lnTo>
                    <a:lnTo>
                      <a:pt x="1009" y="805"/>
                    </a:lnTo>
                    <a:lnTo>
                      <a:pt x="1013" y="802"/>
                    </a:lnTo>
                    <a:lnTo>
                      <a:pt x="1006" y="797"/>
                    </a:lnTo>
                    <a:lnTo>
                      <a:pt x="1003" y="788"/>
                    </a:lnTo>
                    <a:lnTo>
                      <a:pt x="1006" y="783"/>
                    </a:lnTo>
                    <a:lnTo>
                      <a:pt x="999" y="775"/>
                    </a:lnTo>
                    <a:lnTo>
                      <a:pt x="1003" y="766"/>
                    </a:lnTo>
                    <a:lnTo>
                      <a:pt x="994" y="760"/>
                    </a:lnTo>
                    <a:lnTo>
                      <a:pt x="984" y="758"/>
                    </a:lnTo>
                    <a:lnTo>
                      <a:pt x="986" y="768"/>
                    </a:lnTo>
                    <a:lnTo>
                      <a:pt x="979" y="771"/>
                    </a:lnTo>
                    <a:lnTo>
                      <a:pt x="987" y="793"/>
                    </a:lnTo>
                    <a:lnTo>
                      <a:pt x="982" y="803"/>
                    </a:lnTo>
                    <a:lnTo>
                      <a:pt x="974" y="797"/>
                    </a:lnTo>
                    <a:lnTo>
                      <a:pt x="977" y="803"/>
                    </a:lnTo>
                    <a:lnTo>
                      <a:pt x="965" y="807"/>
                    </a:lnTo>
                    <a:lnTo>
                      <a:pt x="954" y="783"/>
                    </a:lnTo>
                    <a:lnTo>
                      <a:pt x="955" y="773"/>
                    </a:lnTo>
                    <a:lnTo>
                      <a:pt x="954" y="763"/>
                    </a:lnTo>
                    <a:lnTo>
                      <a:pt x="947" y="756"/>
                    </a:lnTo>
                    <a:lnTo>
                      <a:pt x="945" y="741"/>
                    </a:lnTo>
                    <a:lnTo>
                      <a:pt x="937" y="736"/>
                    </a:lnTo>
                    <a:lnTo>
                      <a:pt x="933" y="741"/>
                    </a:lnTo>
                    <a:lnTo>
                      <a:pt x="922" y="728"/>
                    </a:lnTo>
                    <a:lnTo>
                      <a:pt x="900" y="731"/>
                    </a:lnTo>
                    <a:lnTo>
                      <a:pt x="895" y="712"/>
                    </a:lnTo>
                    <a:lnTo>
                      <a:pt x="883" y="709"/>
                    </a:lnTo>
                    <a:lnTo>
                      <a:pt x="879" y="702"/>
                    </a:lnTo>
                    <a:lnTo>
                      <a:pt x="863" y="695"/>
                    </a:lnTo>
                    <a:lnTo>
                      <a:pt x="863" y="685"/>
                    </a:lnTo>
                    <a:lnTo>
                      <a:pt x="871" y="668"/>
                    </a:lnTo>
                    <a:lnTo>
                      <a:pt x="868" y="668"/>
                    </a:lnTo>
                    <a:lnTo>
                      <a:pt x="868" y="662"/>
                    </a:lnTo>
                    <a:lnTo>
                      <a:pt x="859" y="660"/>
                    </a:lnTo>
                    <a:lnTo>
                      <a:pt x="857" y="653"/>
                    </a:lnTo>
                    <a:lnTo>
                      <a:pt x="852" y="650"/>
                    </a:lnTo>
                    <a:lnTo>
                      <a:pt x="849" y="641"/>
                    </a:lnTo>
                    <a:lnTo>
                      <a:pt x="854" y="636"/>
                    </a:lnTo>
                    <a:lnTo>
                      <a:pt x="869" y="638"/>
                    </a:lnTo>
                    <a:lnTo>
                      <a:pt x="869" y="626"/>
                    </a:lnTo>
                    <a:lnTo>
                      <a:pt x="878" y="623"/>
                    </a:lnTo>
                    <a:lnTo>
                      <a:pt x="878" y="618"/>
                    </a:lnTo>
                    <a:lnTo>
                      <a:pt x="866" y="619"/>
                    </a:lnTo>
                    <a:lnTo>
                      <a:pt x="866" y="614"/>
                    </a:lnTo>
                    <a:lnTo>
                      <a:pt x="856" y="611"/>
                    </a:lnTo>
                    <a:lnTo>
                      <a:pt x="856" y="606"/>
                    </a:lnTo>
                    <a:lnTo>
                      <a:pt x="849" y="604"/>
                    </a:lnTo>
                    <a:lnTo>
                      <a:pt x="837" y="592"/>
                    </a:lnTo>
                    <a:lnTo>
                      <a:pt x="835" y="586"/>
                    </a:lnTo>
                    <a:lnTo>
                      <a:pt x="844" y="582"/>
                    </a:lnTo>
                    <a:lnTo>
                      <a:pt x="846" y="589"/>
                    </a:lnTo>
                    <a:lnTo>
                      <a:pt x="866" y="592"/>
                    </a:lnTo>
                    <a:lnTo>
                      <a:pt x="874" y="599"/>
                    </a:lnTo>
                    <a:lnTo>
                      <a:pt x="891" y="599"/>
                    </a:lnTo>
                    <a:lnTo>
                      <a:pt x="888" y="596"/>
                    </a:lnTo>
                    <a:lnTo>
                      <a:pt x="893" y="589"/>
                    </a:lnTo>
                    <a:lnTo>
                      <a:pt x="879" y="581"/>
                    </a:lnTo>
                    <a:lnTo>
                      <a:pt x="883" y="574"/>
                    </a:lnTo>
                    <a:lnTo>
                      <a:pt x="871" y="565"/>
                    </a:lnTo>
                    <a:lnTo>
                      <a:pt x="868" y="557"/>
                    </a:lnTo>
                    <a:lnTo>
                      <a:pt x="869" y="554"/>
                    </a:lnTo>
                    <a:lnTo>
                      <a:pt x="856" y="547"/>
                    </a:lnTo>
                    <a:lnTo>
                      <a:pt x="859" y="543"/>
                    </a:lnTo>
                    <a:lnTo>
                      <a:pt x="866" y="543"/>
                    </a:lnTo>
                    <a:lnTo>
                      <a:pt x="868" y="549"/>
                    </a:lnTo>
                    <a:lnTo>
                      <a:pt x="874" y="547"/>
                    </a:lnTo>
                    <a:lnTo>
                      <a:pt x="905" y="562"/>
                    </a:lnTo>
                    <a:lnTo>
                      <a:pt x="920" y="564"/>
                    </a:lnTo>
                    <a:lnTo>
                      <a:pt x="930" y="559"/>
                    </a:lnTo>
                    <a:lnTo>
                      <a:pt x="935" y="565"/>
                    </a:lnTo>
                    <a:lnTo>
                      <a:pt x="949" y="572"/>
                    </a:lnTo>
                    <a:lnTo>
                      <a:pt x="960" y="562"/>
                    </a:lnTo>
                    <a:lnTo>
                      <a:pt x="981" y="559"/>
                    </a:lnTo>
                    <a:lnTo>
                      <a:pt x="994" y="543"/>
                    </a:lnTo>
                    <a:lnTo>
                      <a:pt x="1009" y="540"/>
                    </a:lnTo>
                    <a:lnTo>
                      <a:pt x="1020" y="530"/>
                    </a:lnTo>
                    <a:lnTo>
                      <a:pt x="1043" y="532"/>
                    </a:lnTo>
                    <a:lnTo>
                      <a:pt x="1062" y="525"/>
                    </a:lnTo>
                    <a:lnTo>
                      <a:pt x="1057" y="483"/>
                    </a:lnTo>
                    <a:lnTo>
                      <a:pt x="1045" y="478"/>
                    </a:lnTo>
                    <a:lnTo>
                      <a:pt x="1041" y="464"/>
                    </a:lnTo>
                    <a:lnTo>
                      <a:pt x="1055" y="437"/>
                    </a:lnTo>
                    <a:lnTo>
                      <a:pt x="1048" y="432"/>
                    </a:lnTo>
                    <a:lnTo>
                      <a:pt x="1043" y="420"/>
                    </a:lnTo>
                    <a:lnTo>
                      <a:pt x="1035" y="425"/>
                    </a:lnTo>
                    <a:lnTo>
                      <a:pt x="1023" y="424"/>
                    </a:lnTo>
                    <a:lnTo>
                      <a:pt x="1016" y="415"/>
                    </a:lnTo>
                    <a:lnTo>
                      <a:pt x="996" y="407"/>
                    </a:lnTo>
                    <a:lnTo>
                      <a:pt x="992" y="398"/>
                    </a:lnTo>
                    <a:lnTo>
                      <a:pt x="1001" y="383"/>
                    </a:lnTo>
                    <a:lnTo>
                      <a:pt x="1001" y="383"/>
                    </a:lnTo>
                    <a:lnTo>
                      <a:pt x="981" y="392"/>
                    </a:lnTo>
                    <a:lnTo>
                      <a:pt x="976" y="390"/>
                    </a:lnTo>
                    <a:lnTo>
                      <a:pt x="976" y="385"/>
                    </a:lnTo>
                    <a:lnTo>
                      <a:pt x="969" y="395"/>
                    </a:lnTo>
                    <a:lnTo>
                      <a:pt x="965" y="386"/>
                    </a:lnTo>
                    <a:lnTo>
                      <a:pt x="969" y="376"/>
                    </a:lnTo>
                    <a:lnTo>
                      <a:pt x="955" y="380"/>
                    </a:lnTo>
                    <a:lnTo>
                      <a:pt x="950" y="376"/>
                    </a:lnTo>
                    <a:lnTo>
                      <a:pt x="950" y="373"/>
                    </a:lnTo>
                    <a:lnTo>
                      <a:pt x="947" y="368"/>
                    </a:lnTo>
                    <a:lnTo>
                      <a:pt x="944" y="366"/>
                    </a:lnTo>
                    <a:lnTo>
                      <a:pt x="957" y="356"/>
                    </a:lnTo>
                    <a:lnTo>
                      <a:pt x="952" y="354"/>
                    </a:lnTo>
                    <a:lnTo>
                      <a:pt x="949" y="348"/>
                    </a:lnTo>
                    <a:lnTo>
                      <a:pt x="930" y="338"/>
                    </a:lnTo>
                    <a:lnTo>
                      <a:pt x="930" y="331"/>
                    </a:lnTo>
                    <a:lnTo>
                      <a:pt x="933" y="327"/>
                    </a:lnTo>
                    <a:lnTo>
                      <a:pt x="930" y="321"/>
                    </a:lnTo>
                    <a:lnTo>
                      <a:pt x="935" y="314"/>
                    </a:lnTo>
                    <a:lnTo>
                      <a:pt x="930" y="311"/>
                    </a:lnTo>
                    <a:lnTo>
                      <a:pt x="930" y="304"/>
                    </a:lnTo>
                    <a:lnTo>
                      <a:pt x="925" y="297"/>
                    </a:lnTo>
                    <a:lnTo>
                      <a:pt x="927" y="290"/>
                    </a:lnTo>
                    <a:lnTo>
                      <a:pt x="923" y="285"/>
                    </a:lnTo>
                    <a:lnTo>
                      <a:pt x="923" y="277"/>
                    </a:lnTo>
                    <a:lnTo>
                      <a:pt x="917" y="275"/>
                    </a:lnTo>
                    <a:lnTo>
                      <a:pt x="920" y="284"/>
                    </a:lnTo>
                    <a:lnTo>
                      <a:pt x="915" y="280"/>
                    </a:lnTo>
                    <a:lnTo>
                      <a:pt x="913" y="272"/>
                    </a:lnTo>
                    <a:lnTo>
                      <a:pt x="917" y="263"/>
                    </a:lnTo>
                    <a:lnTo>
                      <a:pt x="911" y="258"/>
                    </a:lnTo>
                    <a:lnTo>
                      <a:pt x="905" y="246"/>
                    </a:lnTo>
                    <a:lnTo>
                      <a:pt x="906" y="233"/>
                    </a:lnTo>
                    <a:lnTo>
                      <a:pt x="905" y="226"/>
                    </a:lnTo>
                    <a:lnTo>
                      <a:pt x="901" y="228"/>
                    </a:lnTo>
                    <a:lnTo>
                      <a:pt x="903" y="236"/>
                    </a:lnTo>
                    <a:lnTo>
                      <a:pt x="896" y="231"/>
                    </a:lnTo>
                    <a:lnTo>
                      <a:pt x="895" y="236"/>
                    </a:lnTo>
                    <a:lnTo>
                      <a:pt x="884" y="229"/>
                    </a:lnTo>
                    <a:lnTo>
                      <a:pt x="879" y="229"/>
                    </a:lnTo>
                    <a:lnTo>
                      <a:pt x="879" y="236"/>
                    </a:lnTo>
                    <a:lnTo>
                      <a:pt x="861" y="221"/>
                    </a:lnTo>
                    <a:lnTo>
                      <a:pt x="857" y="216"/>
                    </a:lnTo>
                    <a:lnTo>
                      <a:pt x="844" y="216"/>
                    </a:lnTo>
                    <a:lnTo>
                      <a:pt x="841" y="206"/>
                    </a:lnTo>
                    <a:lnTo>
                      <a:pt x="847" y="196"/>
                    </a:lnTo>
                    <a:lnTo>
                      <a:pt x="844" y="184"/>
                    </a:lnTo>
                    <a:lnTo>
                      <a:pt x="854" y="164"/>
                    </a:lnTo>
                    <a:lnTo>
                      <a:pt x="846" y="157"/>
                    </a:lnTo>
                    <a:lnTo>
                      <a:pt x="842" y="164"/>
                    </a:lnTo>
                    <a:lnTo>
                      <a:pt x="837" y="162"/>
                    </a:lnTo>
                    <a:lnTo>
                      <a:pt x="834" y="159"/>
                    </a:lnTo>
                    <a:lnTo>
                      <a:pt x="832" y="150"/>
                    </a:lnTo>
                    <a:lnTo>
                      <a:pt x="854" y="133"/>
                    </a:lnTo>
                    <a:lnTo>
                      <a:pt x="854" y="127"/>
                    </a:lnTo>
                    <a:lnTo>
                      <a:pt x="846" y="121"/>
                    </a:lnTo>
                    <a:lnTo>
                      <a:pt x="837" y="121"/>
                    </a:lnTo>
                    <a:lnTo>
                      <a:pt x="834" y="130"/>
                    </a:lnTo>
                    <a:lnTo>
                      <a:pt x="827" y="135"/>
                    </a:lnTo>
                    <a:lnTo>
                      <a:pt x="824" y="147"/>
                    </a:lnTo>
                    <a:lnTo>
                      <a:pt x="817" y="147"/>
                    </a:lnTo>
                    <a:lnTo>
                      <a:pt x="814" y="140"/>
                    </a:lnTo>
                    <a:lnTo>
                      <a:pt x="810" y="138"/>
                    </a:lnTo>
                    <a:lnTo>
                      <a:pt x="797" y="145"/>
                    </a:lnTo>
                    <a:lnTo>
                      <a:pt x="787" y="143"/>
                    </a:lnTo>
                    <a:lnTo>
                      <a:pt x="783" y="148"/>
                    </a:lnTo>
                    <a:lnTo>
                      <a:pt x="778" y="148"/>
                    </a:lnTo>
                    <a:lnTo>
                      <a:pt x="780" y="145"/>
                    </a:lnTo>
                    <a:lnTo>
                      <a:pt x="776" y="143"/>
                    </a:lnTo>
                    <a:lnTo>
                      <a:pt x="776" y="138"/>
                    </a:lnTo>
                    <a:lnTo>
                      <a:pt x="780" y="132"/>
                    </a:lnTo>
                    <a:lnTo>
                      <a:pt x="797" y="133"/>
                    </a:lnTo>
                    <a:lnTo>
                      <a:pt x="803" y="125"/>
                    </a:lnTo>
                    <a:lnTo>
                      <a:pt x="798" y="121"/>
                    </a:lnTo>
                    <a:lnTo>
                      <a:pt x="790" y="123"/>
                    </a:lnTo>
                    <a:lnTo>
                      <a:pt x="781" y="115"/>
                    </a:lnTo>
                    <a:lnTo>
                      <a:pt x="780" y="110"/>
                    </a:lnTo>
                    <a:lnTo>
                      <a:pt x="776" y="106"/>
                    </a:lnTo>
                    <a:lnTo>
                      <a:pt x="776" y="101"/>
                    </a:lnTo>
                    <a:lnTo>
                      <a:pt x="773" y="98"/>
                    </a:lnTo>
                    <a:lnTo>
                      <a:pt x="773" y="94"/>
                    </a:lnTo>
                    <a:lnTo>
                      <a:pt x="771" y="93"/>
                    </a:lnTo>
                    <a:lnTo>
                      <a:pt x="775" y="81"/>
                    </a:lnTo>
                    <a:lnTo>
                      <a:pt x="770" y="81"/>
                    </a:lnTo>
                    <a:lnTo>
                      <a:pt x="761" y="96"/>
                    </a:lnTo>
                    <a:lnTo>
                      <a:pt x="749" y="91"/>
                    </a:lnTo>
                    <a:lnTo>
                      <a:pt x="744" y="74"/>
                    </a:lnTo>
                    <a:lnTo>
                      <a:pt x="736" y="64"/>
                    </a:lnTo>
                    <a:lnTo>
                      <a:pt x="739" y="59"/>
                    </a:lnTo>
                    <a:lnTo>
                      <a:pt x="736" y="57"/>
                    </a:lnTo>
                    <a:lnTo>
                      <a:pt x="741" y="54"/>
                    </a:lnTo>
                    <a:lnTo>
                      <a:pt x="738" y="49"/>
                    </a:lnTo>
                    <a:lnTo>
                      <a:pt x="727" y="51"/>
                    </a:lnTo>
                    <a:lnTo>
                      <a:pt x="721" y="45"/>
                    </a:lnTo>
                    <a:lnTo>
                      <a:pt x="726" y="42"/>
                    </a:lnTo>
                    <a:lnTo>
                      <a:pt x="729" y="37"/>
                    </a:lnTo>
                    <a:lnTo>
                      <a:pt x="726" y="35"/>
                    </a:lnTo>
                    <a:lnTo>
                      <a:pt x="731" y="30"/>
                    </a:lnTo>
                    <a:lnTo>
                      <a:pt x="726" y="25"/>
                    </a:lnTo>
                    <a:lnTo>
                      <a:pt x="721" y="29"/>
                    </a:lnTo>
                    <a:lnTo>
                      <a:pt x="714" y="25"/>
                    </a:lnTo>
                    <a:lnTo>
                      <a:pt x="712" y="22"/>
                    </a:lnTo>
                    <a:lnTo>
                      <a:pt x="724" y="5"/>
                    </a:lnTo>
                    <a:lnTo>
                      <a:pt x="716" y="8"/>
                    </a:lnTo>
                    <a:lnTo>
                      <a:pt x="707" y="13"/>
                    </a:lnTo>
                    <a:lnTo>
                      <a:pt x="709" y="25"/>
                    </a:lnTo>
                    <a:lnTo>
                      <a:pt x="711" y="25"/>
                    </a:lnTo>
                    <a:lnTo>
                      <a:pt x="709" y="37"/>
                    </a:lnTo>
                    <a:lnTo>
                      <a:pt x="704" y="45"/>
                    </a:lnTo>
                    <a:lnTo>
                      <a:pt x="702" y="71"/>
                    </a:lnTo>
                    <a:lnTo>
                      <a:pt x="704" y="84"/>
                    </a:lnTo>
                    <a:lnTo>
                      <a:pt x="712" y="89"/>
                    </a:lnTo>
                    <a:lnTo>
                      <a:pt x="722" y="93"/>
                    </a:lnTo>
                    <a:lnTo>
                      <a:pt x="734" y="99"/>
                    </a:lnTo>
                    <a:lnTo>
                      <a:pt x="729" y="110"/>
                    </a:lnTo>
                    <a:lnTo>
                      <a:pt x="733" y="116"/>
                    </a:lnTo>
                    <a:lnTo>
                      <a:pt x="729" y="125"/>
                    </a:lnTo>
                    <a:lnTo>
                      <a:pt x="729" y="135"/>
                    </a:lnTo>
                    <a:lnTo>
                      <a:pt x="721" y="132"/>
                    </a:lnTo>
                    <a:lnTo>
                      <a:pt x="731" y="140"/>
                    </a:lnTo>
                    <a:lnTo>
                      <a:pt x="736" y="155"/>
                    </a:lnTo>
                    <a:lnTo>
                      <a:pt x="727" y="159"/>
                    </a:lnTo>
                    <a:lnTo>
                      <a:pt x="731" y="167"/>
                    </a:lnTo>
                    <a:lnTo>
                      <a:pt x="736" y="167"/>
                    </a:lnTo>
                    <a:lnTo>
                      <a:pt x="734" y="175"/>
                    </a:lnTo>
                    <a:lnTo>
                      <a:pt x="731" y="181"/>
                    </a:lnTo>
                    <a:lnTo>
                      <a:pt x="717" y="177"/>
                    </a:lnTo>
                    <a:lnTo>
                      <a:pt x="724" y="182"/>
                    </a:lnTo>
                    <a:lnTo>
                      <a:pt x="733" y="186"/>
                    </a:lnTo>
                    <a:lnTo>
                      <a:pt x="744" y="191"/>
                    </a:lnTo>
                    <a:lnTo>
                      <a:pt x="746" y="214"/>
                    </a:lnTo>
                    <a:lnTo>
                      <a:pt x="746" y="223"/>
                    </a:lnTo>
                    <a:lnTo>
                      <a:pt x="741" y="202"/>
                    </a:lnTo>
                    <a:lnTo>
                      <a:pt x="733" y="196"/>
                    </a:lnTo>
                    <a:lnTo>
                      <a:pt x="721" y="196"/>
                    </a:lnTo>
                    <a:lnTo>
                      <a:pt x="707" y="192"/>
                    </a:lnTo>
                    <a:lnTo>
                      <a:pt x="707" y="202"/>
                    </a:lnTo>
                    <a:lnTo>
                      <a:pt x="707" y="218"/>
                    </a:lnTo>
                    <a:lnTo>
                      <a:pt x="712" y="231"/>
                    </a:lnTo>
                    <a:lnTo>
                      <a:pt x="695" y="246"/>
                    </a:lnTo>
                    <a:lnTo>
                      <a:pt x="677" y="278"/>
                    </a:lnTo>
                    <a:lnTo>
                      <a:pt x="679" y="297"/>
                    </a:lnTo>
                    <a:lnTo>
                      <a:pt x="675" y="294"/>
                    </a:lnTo>
                    <a:lnTo>
                      <a:pt x="667" y="280"/>
                    </a:lnTo>
                    <a:lnTo>
                      <a:pt x="665" y="273"/>
                    </a:lnTo>
                    <a:lnTo>
                      <a:pt x="658" y="265"/>
                    </a:lnTo>
                    <a:lnTo>
                      <a:pt x="655" y="278"/>
                    </a:lnTo>
                    <a:lnTo>
                      <a:pt x="653" y="272"/>
                    </a:lnTo>
                    <a:lnTo>
                      <a:pt x="645" y="253"/>
                    </a:lnTo>
                    <a:lnTo>
                      <a:pt x="643" y="267"/>
                    </a:lnTo>
                    <a:lnTo>
                      <a:pt x="648" y="295"/>
                    </a:lnTo>
                    <a:lnTo>
                      <a:pt x="648" y="311"/>
                    </a:lnTo>
                    <a:lnTo>
                      <a:pt x="636" y="334"/>
                    </a:lnTo>
                    <a:lnTo>
                      <a:pt x="613" y="361"/>
                    </a:lnTo>
                    <a:lnTo>
                      <a:pt x="638" y="324"/>
                    </a:lnTo>
                    <a:lnTo>
                      <a:pt x="646" y="305"/>
                    </a:lnTo>
                    <a:lnTo>
                      <a:pt x="638" y="277"/>
                    </a:lnTo>
                    <a:lnTo>
                      <a:pt x="630" y="263"/>
                    </a:lnTo>
                    <a:lnTo>
                      <a:pt x="623" y="260"/>
                    </a:lnTo>
                    <a:lnTo>
                      <a:pt x="606" y="241"/>
                    </a:lnTo>
                    <a:lnTo>
                      <a:pt x="596" y="241"/>
                    </a:lnTo>
                    <a:lnTo>
                      <a:pt x="584" y="248"/>
                    </a:lnTo>
                    <a:lnTo>
                      <a:pt x="576" y="256"/>
                    </a:lnTo>
                    <a:lnTo>
                      <a:pt x="564" y="262"/>
                    </a:lnTo>
                    <a:lnTo>
                      <a:pt x="559" y="270"/>
                    </a:lnTo>
                    <a:lnTo>
                      <a:pt x="550" y="292"/>
                    </a:lnTo>
                    <a:lnTo>
                      <a:pt x="542" y="289"/>
                    </a:lnTo>
                    <a:lnTo>
                      <a:pt x="535" y="290"/>
                    </a:lnTo>
                    <a:lnTo>
                      <a:pt x="527" y="294"/>
                    </a:lnTo>
                    <a:lnTo>
                      <a:pt x="520" y="292"/>
                    </a:lnTo>
                    <a:lnTo>
                      <a:pt x="537" y="280"/>
                    </a:lnTo>
                    <a:lnTo>
                      <a:pt x="533" y="273"/>
                    </a:lnTo>
                    <a:lnTo>
                      <a:pt x="523" y="265"/>
                    </a:lnTo>
                    <a:lnTo>
                      <a:pt x="532" y="260"/>
                    </a:lnTo>
                    <a:lnTo>
                      <a:pt x="540" y="262"/>
                    </a:lnTo>
                    <a:lnTo>
                      <a:pt x="547" y="272"/>
                    </a:lnTo>
                    <a:lnTo>
                      <a:pt x="552" y="256"/>
                    </a:lnTo>
                    <a:lnTo>
                      <a:pt x="555" y="246"/>
                    </a:lnTo>
                    <a:lnTo>
                      <a:pt x="557" y="250"/>
                    </a:lnTo>
                    <a:lnTo>
                      <a:pt x="562" y="248"/>
                    </a:lnTo>
                    <a:lnTo>
                      <a:pt x="562" y="245"/>
                    </a:lnTo>
                    <a:lnTo>
                      <a:pt x="560" y="240"/>
                    </a:lnTo>
                    <a:lnTo>
                      <a:pt x="554" y="235"/>
                    </a:lnTo>
                    <a:lnTo>
                      <a:pt x="545" y="238"/>
                    </a:lnTo>
                    <a:lnTo>
                      <a:pt x="542" y="235"/>
                    </a:lnTo>
                    <a:lnTo>
                      <a:pt x="549" y="221"/>
                    </a:lnTo>
                    <a:lnTo>
                      <a:pt x="549" y="216"/>
                    </a:lnTo>
                    <a:lnTo>
                      <a:pt x="542" y="214"/>
                    </a:lnTo>
                    <a:lnTo>
                      <a:pt x="528" y="224"/>
                    </a:lnTo>
                    <a:lnTo>
                      <a:pt x="525" y="223"/>
                    </a:lnTo>
                    <a:lnTo>
                      <a:pt x="525" y="189"/>
                    </a:lnTo>
                    <a:lnTo>
                      <a:pt x="520" y="186"/>
                    </a:lnTo>
                    <a:lnTo>
                      <a:pt x="520" y="182"/>
                    </a:lnTo>
                    <a:lnTo>
                      <a:pt x="515" y="174"/>
                    </a:lnTo>
                    <a:lnTo>
                      <a:pt x="500" y="169"/>
                    </a:lnTo>
                    <a:lnTo>
                      <a:pt x="486" y="170"/>
                    </a:lnTo>
                    <a:lnTo>
                      <a:pt x="454" y="186"/>
                    </a:lnTo>
                    <a:lnTo>
                      <a:pt x="434" y="182"/>
                    </a:lnTo>
                    <a:lnTo>
                      <a:pt x="417" y="189"/>
                    </a:lnTo>
                    <a:lnTo>
                      <a:pt x="420" y="182"/>
                    </a:lnTo>
                    <a:lnTo>
                      <a:pt x="429" y="177"/>
                    </a:lnTo>
                    <a:lnTo>
                      <a:pt x="440" y="179"/>
                    </a:lnTo>
                    <a:lnTo>
                      <a:pt x="456" y="175"/>
                    </a:lnTo>
                    <a:lnTo>
                      <a:pt x="473" y="167"/>
                    </a:lnTo>
                    <a:lnTo>
                      <a:pt x="481" y="165"/>
                    </a:lnTo>
                    <a:lnTo>
                      <a:pt x="491" y="160"/>
                    </a:lnTo>
                    <a:lnTo>
                      <a:pt x="493" y="155"/>
                    </a:lnTo>
                    <a:lnTo>
                      <a:pt x="493" y="152"/>
                    </a:lnTo>
                    <a:lnTo>
                      <a:pt x="505" y="143"/>
                    </a:lnTo>
                    <a:lnTo>
                      <a:pt x="489" y="133"/>
                    </a:lnTo>
                    <a:lnTo>
                      <a:pt x="481" y="120"/>
                    </a:lnTo>
                    <a:lnTo>
                      <a:pt x="476" y="121"/>
                    </a:lnTo>
                    <a:lnTo>
                      <a:pt x="474" y="115"/>
                    </a:lnTo>
                    <a:lnTo>
                      <a:pt x="469" y="108"/>
                    </a:lnTo>
                    <a:lnTo>
                      <a:pt x="467" y="99"/>
                    </a:lnTo>
                    <a:lnTo>
                      <a:pt x="464" y="93"/>
                    </a:lnTo>
                    <a:lnTo>
                      <a:pt x="469" y="83"/>
                    </a:lnTo>
                    <a:lnTo>
                      <a:pt x="469" y="76"/>
                    </a:lnTo>
                    <a:lnTo>
                      <a:pt x="469" y="71"/>
                    </a:lnTo>
                    <a:lnTo>
                      <a:pt x="466" y="66"/>
                    </a:lnTo>
                    <a:lnTo>
                      <a:pt x="449" y="56"/>
                    </a:lnTo>
                    <a:lnTo>
                      <a:pt x="446" y="61"/>
                    </a:lnTo>
                    <a:lnTo>
                      <a:pt x="449" y="67"/>
                    </a:lnTo>
                    <a:lnTo>
                      <a:pt x="435" y="83"/>
                    </a:lnTo>
                    <a:lnTo>
                      <a:pt x="430" y="84"/>
                    </a:lnTo>
                    <a:lnTo>
                      <a:pt x="429" y="78"/>
                    </a:lnTo>
                    <a:lnTo>
                      <a:pt x="424" y="72"/>
                    </a:lnTo>
                    <a:lnTo>
                      <a:pt x="417" y="69"/>
                    </a:lnTo>
                    <a:lnTo>
                      <a:pt x="408" y="79"/>
                    </a:lnTo>
                    <a:lnTo>
                      <a:pt x="393" y="81"/>
                    </a:lnTo>
                    <a:lnTo>
                      <a:pt x="392" y="89"/>
                    </a:lnTo>
                    <a:lnTo>
                      <a:pt x="383" y="84"/>
                    </a:lnTo>
                    <a:lnTo>
                      <a:pt x="376" y="76"/>
                    </a:lnTo>
                    <a:lnTo>
                      <a:pt x="366" y="78"/>
                    </a:lnTo>
                    <a:lnTo>
                      <a:pt x="353" y="88"/>
                    </a:lnTo>
                    <a:lnTo>
                      <a:pt x="351" y="84"/>
                    </a:lnTo>
                    <a:lnTo>
                      <a:pt x="351" y="78"/>
                    </a:lnTo>
                    <a:lnTo>
                      <a:pt x="343" y="79"/>
                    </a:lnTo>
                    <a:lnTo>
                      <a:pt x="336" y="76"/>
                    </a:lnTo>
                    <a:lnTo>
                      <a:pt x="331" y="72"/>
                    </a:lnTo>
                    <a:lnTo>
                      <a:pt x="327" y="62"/>
                    </a:lnTo>
                    <a:lnTo>
                      <a:pt x="331" y="56"/>
                    </a:lnTo>
                    <a:lnTo>
                      <a:pt x="334" y="52"/>
                    </a:lnTo>
                    <a:lnTo>
                      <a:pt x="336" y="44"/>
                    </a:lnTo>
                    <a:lnTo>
                      <a:pt x="327" y="42"/>
                    </a:lnTo>
                    <a:lnTo>
                      <a:pt x="321" y="42"/>
                    </a:lnTo>
                    <a:lnTo>
                      <a:pt x="314" y="47"/>
                    </a:lnTo>
                    <a:lnTo>
                      <a:pt x="314" y="56"/>
                    </a:lnTo>
                    <a:lnTo>
                      <a:pt x="307" y="61"/>
                    </a:lnTo>
                    <a:lnTo>
                      <a:pt x="302" y="56"/>
                    </a:lnTo>
                    <a:lnTo>
                      <a:pt x="309" y="47"/>
                    </a:lnTo>
                    <a:lnTo>
                      <a:pt x="304" y="42"/>
                    </a:lnTo>
                    <a:lnTo>
                      <a:pt x="294" y="39"/>
                    </a:lnTo>
                    <a:lnTo>
                      <a:pt x="289" y="25"/>
                    </a:lnTo>
                    <a:lnTo>
                      <a:pt x="280" y="25"/>
                    </a:lnTo>
                    <a:lnTo>
                      <a:pt x="275" y="29"/>
                    </a:lnTo>
                    <a:lnTo>
                      <a:pt x="278" y="37"/>
                    </a:lnTo>
                    <a:lnTo>
                      <a:pt x="278" y="42"/>
                    </a:lnTo>
                    <a:lnTo>
                      <a:pt x="272" y="42"/>
                    </a:lnTo>
                    <a:lnTo>
                      <a:pt x="268" y="47"/>
                    </a:lnTo>
                    <a:lnTo>
                      <a:pt x="270" y="20"/>
                    </a:lnTo>
                    <a:lnTo>
                      <a:pt x="267" y="13"/>
                    </a:lnTo>
                    <a:lnTo>
                      <a:pt x="262" y="10"/>
                    </a:lnTo>
                    <a:lnTo>
                      <a:pt x="253" y="12"/>
                    </a:lnTo>
                    <a:lnTo>
                      <a:pt x="240" y="12"/>
                    </a:lnTo>
                    <a:lnTo>
                      <a:pt x="228" y="3"/>
                    </a:lnTo>
                    <a:lnTo>
                      <a:pt x="194" y="0"/>
                    </a:lnTo>
                    <a:lnTo>
                      <a:pt x="187" y="15"/>
                    </a:lnTo>
                    <a:lnTo>
                      <a:pt x="164" y="35"/>
                    </a:lnTo>
                    <a:lnTo>
                      <a:pt x="160" y="42"/>
                    </a:lnTo>
                    <a:lnTo>
                      <a:pt x="164" y="45"/>
                    </a:lnTo>
                    <a:lnTo>
                      <a:pt x="148" y="52"/>
                    </a:lnTo>
                    <a:lnTo>
                      <a:pt x="148" y="45"/>
                    </a:lnTo>
                    <a:lnTo>
                      <a:pt x="143" y="42"/>
                    </a:lnTo>
                    <a:lnTo>
                      <a:pt x="130" y="47"/>
                    </a:lnTo>
                    <a:lnTo>
                      <a:pt x="123" y="56"/>
                    </a:lnTo>
                    <a:lnTo>
                      <a:pt x="120" y="56"/>
                    </a:lnTo>
                    <a:lnTo>
                      <a:pt x="120" y="47"/>
                    </a:lnTo>
                    <a:lnTo>
                      <a:pt x="113" y="45"/>
                    </a:lnTo>
                    <a:lnTo>
                      <a:pt x="98" y="49"/>
                    </a:lnTo>
                    <a:lnTo>
                      <a:pt x="88" y="49"/>
                    </a:lnTo>
                    <a:lnTo>
                      <a:pt x="86" y="45"/>
                    </a:lnTo>
                    <a:lnTo>
                      <a:pt x="81" y="44"/>
                    </a:lnTo>
                    <a:lnTo>
                      <a:pt x="52" y="45"/>
                    </a:lnTo>
                    <a:lnTo>
                      <a:pt x="30" y="52"/>
                    </a:lnTo>
                    <a:lnTo>
                      <a:pt x="24" y="56"/>
                    </a:lnTo>
                    <a:lnTo>
                      <a:pt x="20" y="51"/>
                    </a:lnTo>
                    <a:lnTo>
                      <a:pt x="17" y="54"/>
                    </a:lnTo>
                    <a:lnTo>
                      <a:pt x="12" y="66"/>
                    </a:lnTo>
                    <a:lnTo>
                      <a:pt x="7" y="84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10"/>
                    </a:lnTo>
                    <a:lnTo>
                      <a:pt x="7" y="121"/>
                    </a:lnTo>
                    <a:lnTo>
                      <a:pt x="13" y="128"/>
                    </a:lnTo>
                    <a:lnTo>
                      <a:pt x="18" y="138"/>
                    </a:lnTo>
                    <a:lnTo>
                      <a:pt x="30" y="143"/>
                    </a:lnTo>
                    <a:lnTo>
                      <a:pt x="37" y="143"/>
                    </a:lnTo>
                    <a:lnTo>
                      <a:pt x="44" y="147"/>
                    </a:lnTo>
                    <a:lnTo>
                      <a:pt x="51" y="142"/>
                    </a:lnTo>
                    <a:lnTo>
                      <a:pt x="52" y="135"/>
                    </a:lnTo>
                    <a:lnTo>
                      <a:pt x="57" y="152"/>
                    </a:lnTo>
                    <a:lnTo>
                      <a:pt x="51" y="155"/>
                    </a:lnTo>
                    <a:lnTo>
                      <a:pt x="52" y="164"/>
                    </a:lnTo>
                    <a:lnTo>
                      <a:pt x="51" y="172"/>
                    </a:lnTo>
                    <a:lnTo>
                      <a:pt x="47" y="175"/>
                    </a:lnTo>
                    <a:lnTo>
                      <a:pt x="52" y="186"/>
                    </a:lnTo>
                    <a:lnTo>
                      <a:pt x="47" y="192"/>
                    </a:lnTo>
                    <a:lnTo>
                      <a:pt x="49" y="209"/>
                    </a:lnTo>
                    <a:lnTo>
                      <a:pt x="44" y="228"/>
                    </a:lnTo>
                    <a:lnTo>
                      <a:pt x="47" y="238"/>
                    </a:lnTo>
                    <a:lnTo>
                      <a:pt x="56" y="243"/>
                    </a:lnTo>
                    <a:lnTo>
                      <a:pt x="62" y="243"/>
                    </a:lnTo>
                    <a:lnTo>
                      <a:pt x="69" y="236"/>
                    </a:lnTo>
                    <a:lnTo>
                      <a:pt x="74" y="240"/>
                    </a:lnTo>
                    <a:lnTo>
                      <a:pt x="84" y="236"/>
                    </a:lnTo>
                    <a:lnTo>
                      <a:pt x="84" y="238"/>
                    </a:lnTo>
                    <a:lnTo>
                      <a:pt x="69" y="248"/>
                    </a:lnTo>
                    <a:lnTo>
                      <a:pt x="72" y="255"/>
                    </a:lnTo>
                    <a:lnTo>
                      <a:pt x="78" y="255"/>
                    </a:lnTo>
                    <a:lnTo>
                      <a:pt x="79" y="273"/>
                    </a:lnTo>
                    <a:lnTo>
                      <a:pt x="93" y="289"/>
                    </a:lnTo>
                    <a:lnTo>
                      <a:pt x="94" y="289"/>
                    </a:lnTo>
                    <a:lnTo>
                      <a:pt x="103" y="294"/>
                    </a:lnTo>
                    <a:lnTo>
                      <a:pt x="105" y="304"/>
                    </a:lnTo>
                    <a:lnTo>
                      <a:pt x="99" y="309"/>
                    </a:lnTo>
                    <a:lnTo>
                      <a:pt x="94" y="307"/>
                    </a:lnTo>
                    <a:lnTo>
                      <a:pt x="96" y="317"/>
                    </a:lnTo>
                    <a:lnTo>
                      <a:pt x="118" y="312"/>
                    </a:lnTo>
                    <a:lnTo>
                      <a:pt x="123" y="307"/>
                    </a:lnTo>
                    <a:lnTo>
                      <a:pt x="121" y="322"/>
                    </a:lnTo>
                    <a:lnTo>
                      <a:pt x="118" y="324"/>
                    </a:lnTo>
                    <a:lnTo>
                      <a:pt x="118" y="329"/>
                    </a:lnTo>
                    <a:lnTo>
                      <a:pt x="121" y="341"/>
                    </a:lnTo>
                    <a:lnTo>
                      <a:pt x="126" y="344"/>
                    </a:lnTo>
                    <a:lnTo>
                      <a:pt x="143" y="344"/>
                    </a:lnTo>
                    <a:lnTo>
                      <a:pt x="126" y="354"/>
                    </a:lnTo>
                    <a:lnTo>
                      <a:pt x="121" y="353"/>
                    </a:lnTo>
                    <a:lnTo>
                      <a:pt x="108" y="353"/>
                    </a:lnTo>
                    <a:lnTo>
                      <a:pt x="106" y="365"/>
                    </a:lnTo>
                    <a:lnTo>
                      <a:pt x="110" y="375"/>
                    </a:lnTo>
                    <a:lnTo>
                      <a:pt x="115" y="376"/>
                    </a:lnTo>
                    <a:lnTo>
                      <a:pt x="120" y="390"/>
                    </a:lnTo>
                    <a:lnTo>
                      <a:pt x="105" y="395"/>
                    </a:lnTo>
                    <a:lnTo>
                      <a:pt x="103" y="402"/>
                    </a:lnTo>
                    <a:lnTo>
                      <a:pt x="86" y="407"/>
                    </a:lnTo>
                    <a:lnTo>
                      <a:pt x="76" y="420"/>
                    </a:lnTo>
                    <a:lnTo>
                      <a:pt x="71" y="424"/>
                    </a:lnTo>
                    <a:lnTo>
                      <a:pt x="71" y="432"/>
                    </a:lnTo>
                    <a:lnTo>
                      <a:pt x="76" y="442"/>
                    </a:lnTo>
                    <a:lnTo>
                      <a:pt x="79" y="449"/>
                    </a:lnTo>
                    <a:lnTo>
                      <a:pt x="78" y="452"/>
                    </a:lnTo>
                    <a:lnTo>
                      <a:pt x="81" y="459"/>
                    </a:lnTo>
                    <a:lnTo>
                      <a:pt x="99" y="469"/>
                    </a:lnTo>
                    <a:lnTo>
                      <a:pt x="125" y="479"/>
                    </a:lnTo>
                    <a:lnTo>
                      <a:pt x="132" y="484"/>
                    </a:lnTo>
                    <a:lnTo>
                      <a:pt x="153" y="489"/>
                    </a:lnTo>
                    <a:lnTo>
                      <a:pt x="162" y="484"/>
                    </a:lnTo>
                    <a:lnTo>
                      <a:pt x="165" y="488"/>
                    </a:lnTo>
                    <a:lnTo>
                      <a:pt x="165" y="493"/>
                    </a:lnTo>
                    <a:lnTo>
                      <a:pt x="177" y="505"/>
                    </a:lnTo>
                    <a:lnTo>
                      <a:pt x="182" y="515"/>
                    </a:lnTo>
                    <a:lnTo>
                      <a:pt x="201" y="543"/>
                    </a:lnTo>
                    <a:lnTo>
                      <a:pt x="223" y="576"/>
                    </a:lnTo>
                    <a:lnTo>
                      <a:pt x="231" y="596"/>
                    </a:lnTo>
                    <a:lnTo>
                      <a:pt x="235" y="601"/>
                    </a:lnTo>
                    <a:lnTo>
                      <a:pt x="241" y="606"/>
                    </a:lnTo>
                    <a:lnTo>
                      <a:pt x="251" y="625"/>
                    </a:lnTo>
                    <a:lnTo>
                      <a:pt x="262" y="650"/>
                    </a:lnTo>
                    <a:lnTo>
                      <a:pt x="270" y="672"/>
                    </a:lnTo>
                    <a:lnTo>
                      <a:pt x="273" y="675"/>
                    </a:lnTo>
                    <a:lnTo>
                      <a:pt x="275" y="665"/>
                    </a:lnTo>
                    <a:lnTo>
                      <a:pt x="277" y="640"/>
                    </a:lnTo>
                    <a:lnTo>
                      <a:pt x="282" y="645"/>
                    </a:lnTo>
                    <a:lnTo>
                      <a:pt x="295" y="668"/>
                    </a:lnTo>
                    <a:lnTo>
                      <a:pt x="302" y="667"/>
                    </a:lnTo>
                    <a:lnTo>
                      <a:pt x="302" y="677"/>
                    </a:lnTo>
                    <a:lnTo>
                      <a:pt x="292" y="685"/>
                    </a:lnTo>
                    <a:lnTo>
                      <a:pt x="282" y="682"/>
                    </a:lnTo>
                    <a:lnTo>
                      <a:pt x="273" y="682"/>
                    </a:lnTo>
                    <a:lnTo>
                      <a:pt x="270" y="689"/>
                    </a:lnTo>
                    <a:lnTo>
                      <a:pt x="268" y="706"/>
                    </a:lnTo>
                    <a:lnTo>
                      <a:pt x="256" y="751"/>
                    </a:lnTo>
                    <a:lnTo>
                      <a:pt x="248" y="778"/>
                    </a:lnTo>
                    <a:lnTo>
                      <a:pt x="258" y="765"/>
                    </a:lnTo>
                    <a:lnTo>
                      <a:pt x="250" y="785"/>
                    </a:lnTo>
                    <a:lnTo>
                      <a:pt x="238" y="803"/>
                    </a:lnTo>
                    <a:lnTo>
                      <a:pt x="228" y="815"/>
                    </a:lnTo>
                    <a:lnTo>
                      <a:pt x="206" y="847"/>
                    </a:lnTo>
                    <a:lnTo>
                      <a:pt x="192" y="859"/>
                    </a:lnTo>
                    <a:lnTo>
                      <a:pt x="169" y="886"/>
                    </a:lnTo>
                    <a:lnTo>
                      <a:pt x="152" y="901"/>
                    </a:lnTo>
                    <a:lnTo>
                      <a:pt x="157" y="903"/>
                    </a:lnTo>
                    <a:lnTo>
                      <a:pt x="167" y="903"/>
                    </a:lnTo>
                    <a:lnTo>
                      <a:pt x="174" y="908"/>
                    </a:lnTo>
                    <a:lnTo>
                      <a:pt x="194" y="933"/>
                    </a:lnTo>
                    <a:lnTo>
                      <a:pt x="206" y="942"/>
                    </a:lnTo>
                    <a:lnTo>
                      <a:pt x="213" y="952"/>
                    </a:lnTo>
                    <a:lnTo>
                      <a:pt x="219" y="962"/>
                    </a:lnTo>
                    <a:lnTo>
                      <a:pt x="221" y="974"/>
                    </a:lnTo>
                    <a:lnTo>
                      <a:pt x="231" y="1003"/>
                    </a:lnTo>
                    <a:lnTo>
                      <a:pt x="236" y="1013"/>
                    </a:lnTo>
                    <a:lnTo>
                      <a:pt x="255" y="1060"/>
                    </a:lnTo>
                    <a:lnTo>
                      <a:pt x="262" y="1063"/>
                    </a:lnTo>
                    <a:lnTo>
                      <a:pt x="262" y="1069"/>
                    </a:lnTo>
                    <a:lnTo>
                      <a:pt x="260" y="1075"/>
                    </a:lnTo>
                    <a:lnTo>
                      <a:pt x="272" y="1094"/>
                    </a:lnTo>
                    <a:lnTo>
                      <a:pt x="282" y="1094"/>
                    </a:lnTo>
                    <a:lnTo>
                      <a:pt x="285" y="1099"/>
                    </a:lnTo>
                    <a:lnTo>
                      <a:pt x="292" y="1109"/>
                    </a:lnTo>
                    <a:lnTo>
                      <a:pt x="302" y="1112"/>
                    </a:lnTo>
                    <a:lnTo>
                      <a:pt x="310" y="1112"/>
                    </a:lnTo>
                    <a:lnTo>
                      <a:pt x="327" y="1104"/>
                    </a:lnTo>
                    <a:lnTo>
                      <a:pt x="329" y="1107"/>
                    </a:lnTo>
                    <a:lnTo>
                      <a:pt x="322" y="1114"/>
                    </a:lnTo>
                    <a:lnTo>
                      <a:pt x="300" y="1117"/>
                    </a:lnTo>
                    <a:lnTo>
                      <a:pt x="295" y="1126"/>
                    </a:lnTo>
                    <a:lnTo>
                      <a:pt x="292" y="1134"/>
                    </a:lnTo>
                    <a:lnTo>
                      <a:pt x="292" y="1148"/>
                    </a:lnTo>
                    <a:lnTo>
                      <a:pt x="283" y="1156"/>
                    </a:lnTo>
                    <a:lnTo>
                      <a:pt x="285" y="1161"/>
                    </a:lnTo>
                    <a:lnTo>
                      <a:pt x="270" y="1168"/>
                    </a:lnTo>
                    <a:lnTo>
                      <a:pt x="275" y="1177"/>
                    </a:lnTo>
                    <a:lnTo>
                      <a:pt x="294" y="1192"/>
                    </a:lnTo>
                    <a:lnTo>
                      <a:pt x="304" y="1193"/>
                    </a:lnTo>
                    <a:lnTo>
                      <a:pt x="305" y="1202"/>
                    </a:lnTo>
                    <a:lnTo>
                      <a:pt x="302" y="1207"/>
                    </a:lnTo>
                    <a:lnTo>
                      <a:pt x="304" y="1214"/>
                    </a:lnTo>
                    <a:lnTo>
                      <a:pt x="297" y="1222"/>
                    </a:lnTo>
                    <a:lnTo>
                      <a:pt x="290" y="1227"/>
                    </a:lnTo>
                    <a:lnTo>
                      <a:pt x="282" y="1205"/>
                    </a:lnTo>
                    <a:lnTo>
                      <a:pt x="263" y="1198"/>
                    </a:lnTo>
                    <a:lnTo>
                      <a:pt x="262" y="1193"/>
                    </a:lnTo>
                    <a:lnTo>
                      <a:pt x="253" y="1195"/>
                    </a:lnTo>
                    <a:lnTo>
                      <a:pt x="245" y="1200"/>
                    </a:lnTo>
                    <a:lnTo>
                      <a:pt x="246" y="1209"/>
                    </a:lnTo>
                    <a:lnTo>
                      <a:pt x="248" y="1215"/>
                    </a:lnTo>
                    <a:lnTo>
                      <a:pt x="262" y="1263"/>
                    </a:lnTo>
                    <a:lnTo>
                      <a:pt x="287" y="1357"/>
                    </a:lnTo>
                    <a:lnTo>
                      <a:pt x="314" y="1457"/>
                    </a:lnTo>
                    <a:lnTo>
                      <a:pt x="337" y="1548"/>
                    </a:lnTo>
                    <a:lnTo>
                      <a:pt x="354" y="1615"/>
                    </a:lnTo>
                    <a:lnTo>
                      <a:pt x="356" y="1629"/>
                    </a:lnTo>
                    <a:lnTo>
                      <a:pt x="370" y="1644"/>
                    </a:lnTo>
                    <a:lnTo>
                      <a:pt x="373" y="1659"/>
                    </a:lnTo>
                    <a:lnTo>
                      <a:pt x="402" y="1685"/>
                    </a:lnTo>
                    <a:lnTo>
                      <a:pt x="425" y="1712"/>
                    </a:lnTo>
                    <a:lnTo>
                      <a:pt x="447" y="1725"/>
                    </a:lnTo>
                    <a:lnTo>
                      <a:pt x="533" y="1720"/>
                    </a:lnTo>
                    <a:lnTo>
                      <a:pt x="559" y="1730"/>
                    </a:lnTo>
                    <a:lnTo>
                      <a:pt x="562" y="1737"/>
                    </a:lnTo>
                    <a:lnTo>
                      <a:pt x="596" y="1734"/>
                    </a:lnTo>
                    <a:lnTo>
                      <a:pt x="618" y="1762"/>
                    </a:lnTo>
                    <a:lnTo>
                      <a:pt x="640" y="1766"/>
                    </a:lnTo>
                    <a:lnTo>
                      <a:pt x="658" y="1754"/>
                    </a:lnTo>
                    <a:lnTo>
                      <a:pt x="680" y="1762"/>
                    </a:lnTo>
                    <a:lnTo>
                      <a:pt x="714" y="1730"/>
                    </a:lnTo>
                    <a:lnTo>
                      <a:pt x="733" y="1717"/>
                    </a:lnTo>
                    <a:lnTo>
                      <a:pt x="754" y="1710"/>
                    </a:lnTo>
                    <a:lnTo>
                      <a:pt x="775" y="1713"/>
                    </a:lnTo>
                    <a:lnTo>
                      <a:pt x="778" y="1740"/>
                    </a:lnTo>
                    <a:lnTo>
                      <a:pt x="793" y="1747"/>
                    </a:lnTo>
                    <a:lnTo>
                      <a:pt x="785" y="1766"/>
                    </a:lnTo>
                    <a:lnTo>
                      <a:pt x="771" y="1781"/>
                    </a:lnTo>
                    <a:lnTo>
                      <a:pt x="869" y="1747"/>
                    </a:lnTo>
                    <a:lnTo>
                      <a:pt x="996" y="1702"/>
                    </a:lnTo>
                    <a:lnTo>
                      <a:pt x="999" y="1702"/>
                    </a:lnTo>
                    <a:lnTo>
                      <a:pt x="999" y="1678"/>
                    </a:lnTo>
                    <a:lnTo>
                      <a:pt x="1001" y="1671"/>
                    </a:lnTo>
                    <a:lnTo>
                      <a:pt x="1016" y="1663"/>
                    </a:lnTo>
                    <a:lnTo>
                      <a:pt x="1020" y="1659"/>
                    </a:lnTo>
                    <a:lnTo>
                      <a:pt x="1030" y="1651"/>
                    </a:lnTo>
                    <a:lnTo>
                      <a:pt x="1045" y="1651"/>
                    </a:lnTo>
                    <a:lnTo>
                      <a:pt x="1041" y="1642"/>
                    </a:lnTo>
                    <a:lnTo>
                      <a:pt x="1041" y="1642"/>
                    </a:lnTo>
                    <a:lnTo>
                      <a:pt x="1053" y="1642"/>
                    </a:lnTo>
                    <a:lnTo>
                      <a:pt x="1053" y="1639"/>
                    </a:lnTo>
                    <a:lnTo>
                      <a:pt x="1047" y="1632"/>
                    </a:lnTo>
                    <a:lnTo>
                      <a:pt x="1047" y="1624"/>
                    </a:lnTo>
                    <a:lnTo>
                      <a:pt x="1048" y="1617"/>
                    </a:lnTo>
                    <a:lnTo>
                      <a:pt x="1055" y="1607"/>
                    </a:lnTo>
                    <a:lnTo>
                      <a:pt x="1055" y="1602"/>
                    </a:lnTo>
                    <a:lnTo>
                      <a:pt x="1041" y="1556"/>
                    </a:lnTo>
                    <a:lnTo>
                      <a:pt x="1041" y="1545"/>
                    </a:lnTo>
                    <a:lnTo>
                      <a:pt x="1043" y="1533"/>
                    </a:lnTo>
                    <a:lnTo>
                      <a:pt x="1041" y="1523"/>
                    </a:lnTo>
                    <a:lnTo>
                      <a:pt x="1041" y="1504"/>
                    </a:lnTo>
                    <a:lnTo>
                      <a:pt x="1035" y="1472"/>
                    </a:lnTo>
                    <a:lnTo>
                      <a:pt x="1047" y="1403"/>
                    </a:lnTo>
                    <a:lnTo>
                      <a:pt x="1052" y="1394"/>
                    </a:lnTo>
                    <a:lnTo>
                      <a:pt x="1060" y="1393"/>
                    </a:lnTo>
                    <a:lnTo>
                      <a:pt x="1072" y="1396"/>
                    </a:lnTo>
                    <a:lnTo>
                      <a:pt x="1079" y="1403"/>
                    </a:lnTo>
                    <a:lnTo>
                      <a:pt x="1104" y="1372"/>
                    </a:lnTo>
                    <a:lnTo>
                      <a:pt x="1111" y="1354"/>
                    </a:lnTo>
                    <a:lnTo>
                      <a:pt x="1097" y="1317"/>
                    </a:lnTo>
                    <a:lnTo>
                      <a:pt x="1112" y="1310"/>
                    </a:lnTo>
                    <a:lnTo>
                      <a:pt x="1111" y="1301"/>
                    </a:lnTo>
                    <a:lnTo>
                      <a:pt x="1143" y="1288"/>
                    </a:lnTo>
                    <a:lnTo>
                      <a:pt x="1146" y="1293"/>
                    </a:lnTo>
                    <a:lnTo>
                      <a:pt x="1166" y="1295"/>
                    </a:lnTo>
                    <a:lnTo>
                      <a:pt x="1166" y="1288"/>
                    </a:lnTo>
                    <a:lnTo>
                      <a:pt x="1175" y="1286"/>
                    </a:lnTo>
                    <a:lnTo>
                      <a:pt x="1182" y="1278"/>
                    </a:lnTo>
                    <a:lnTo>
                      <a:pt x="1190" y="1278"/>
                    </a:lnTo>
                    <a:lnTo>
                      <a:pt x="1188" y="1271"/>
                    </a:lnTo>
                    <a:lnTo>
                      <a:pt x="1192" y="1264"/>
                    </a:lnTo>
                    <a:lnTo>
                      <a:pt x="1207" y="1254"/>
                    </a:lnTo>
                    <a:lnTo>
                      <a:pt x="1214" y="1249"/>
                    </a:lnTo>
                    <a:lnTo>
                      <a:pt x="1215" y="1244"/>
                    </a:lnTo>
                    <a:lnTo>
                      <a:pt x="1231" y="1229"/>
                    </a:lnTo>
                    <a:lnTo>
                      <a:pt x="1252" y="1212"/>
                    </a:lnTo>
                    <a:lnTo>
                      <a:pt x="1276" y="1212"/>
                    </a:lnTo>
                    <a:lnTo>
                      <a:pt x="1298" y="1204"/>
                    </a:lnTo>
                    <a:lnTo>
                      <a:pt x="1312" y="1183"/>
                    </a:lnTo>
                    <a:lnTo>
                      <a:pt x="1330" y="1144"/>
                    </a:lnTo>
                    <a:lnTo>
                      <a:pt x="1335" y="1126"/>
                    </a:lnTo>
                    <a:lnTo>
                      <a:pt x="1325" y="1107"/>
                    </a:lnTo>
                    <a:lnTo>
                      <a:pt x="1315" y="1102"/>
                    </a:lnTo>
                    <a:lnTo>
                      <a:pt x="1315" y="1097"/>
                    </a:lnTo>
                    <a:lnTo>
                      <a:pt x="1325" y="1097"/>
                    </a:lnTo>
                    <a:lnTo>
                      <a:pt x="1308" y="1084"/>
                    </a:lnTo>
                    <a:lnTo>
                      <a:pt x="1288" y="1080"/>
                    </a:lnTo>
                    <a:lnTo>
                      <a:pt x="1252" y="1082"/>
                    </a:lnTo>
                    <a:lnTo>
                      <a:pt x="1217" y="1096"/>
                    </a:lnTo>
                    <a:lnTo>
                      <a:pt x="1205" y="1104"/>
                    </a:lnTo>
                    <a:lnTo>
                      <a:pt x="1190" y="1111"/>
                    </a:lnTo>
                    <a:lnTo>
                      <a:pt x="1160" y="1136"/>
                    </a:lnTo>
                    <a:lnTo>
                      <a:pt x="1109" y="1193"/>
                    </a:lnTo>
                    <a:lnTo>
                      <a:pt x="1082" y="1234"/>
                    </a:lnTo>
                    <a:lnTo>
                      <a:pt x="1072" y="1246"/>
                    </a:lnTo>
                    <a:lnTo>
                      <a:pt x="1062" y="1261"/>
                    </a:lnTo>
                    <a:lnTo>
                      <a:pt x="1058" y="1273"/>
                    </a:lnTo>
                    <a:lnTo>
                      <a:pt x="1047" y="1281"/>
                    </a:lnTo>
                    <a:lnTo>
                      <a:pt x="1043" y="1288"/>
                    </a:lnTo>
                    <a:lnTo>
                      <a:pt x="1028" y="1327"/>
                    </a:lnTo>
                    <a:lnTo>
                      <a:pt x="1020" y="1342"/>
                    </a:lnTo>
                    <a:lnTo>
                      <a:pt x="1018" y="1379"/>
                    </a:lnTo>
                    <a:lnTo>
                      <a:pt x="1011" y="1396"/>
                    </a:lnTo>
                    <a:lnTo>
                      <a:pt x="1003" y="1413"/>
                    </a:lnTo>
                    <a:lnTo>
                      <a:pt x="999" y="1435"/>
                    </a:lnTo>
                    <a:lnTo>
                      <a:pt x="989" y="1462"/>
                    </a:lnTo>
                    <a:lnTo>
                      <a:pt x="984" y="1469"/>
                    </a:lnTo>
                    <a:lnTo>
                      <a:pt x="984" y="1474"/>
                    </a:lnTo>
                    <a:lnTo>
                      <a:pt x="974" y="1487"/>
                    </a:lnTo>
                    <a:lnTo>
                      <a:pt x="959" y="1497"/>
                    </a:lnTo>
                    <a:lnTo>
                      <a:pt x="959" y="1496"/>
                    </a:lnTo>
                    <a:lnTo>
                      <a:pt x="979" y="1450"/>
                    </a:lnTo>
                    <a:lnTo>
                      <a:pt x="994" y="1411"/>
                    </a:lnTo>
                    <a:lnTo>
                      <a:pt x="999" y="1408"/>
                    </a:lnTo>
                    <a:lnTo>
                      <a:pt x="1006" y="1347"/>
                    </a:lnTo>
                    <a:lnTo>
                      <a:pt x="996" y="1327"/>
                    </a:lnTo>
                    <a:lnTo>
                      <a:pt x="1009" y="1320"/>
                    </a:lnTo>
                    <a:lnTo>
                      <a:pt x="1018" y="1303"/>
                    </a:lnTo>
                    <a:lnTo>
                      <a:pt x="1028" y="1236"/>
                    </a:lnTo>
                    <a:lnTo>
                      <a:pt x="1038" y="1225"/>
                    </a:lnTo>
                    <a:lnTo>
                      <a:pt x="1050" y="1193"/>
                    </a:lnTo>
                    <a:lnTo>
                      <a:pt x="1047" y="1188"/>
                    </a:lnTo>
                    <a:lnTo>
                      <a:pt x="1055" y="1185"/>
                    </a:lnTo>
                    <a:lnTo>
                      <a:pt x="1062" y="1165"/>
                    </a:lnTo>
                    <a:lnTo>
                      <a:pt x="1104" y="1143"/>
                    </a:lnTo>
                    <a:lnTo>
                      <a:pt x="1106" y="1139"/>
                    </a:lnTo>
                    <a:lnTo>
                      <a:pt x="1106" y="1111"/>
                    </a:lnTo>
                    <a:lnTo>
                      <a:pt x="1102" y="1089"/>
                    </a:lnTo>
                    <a:lnTo>
                      <a:pt x="1106" y="1067"/>
                    </a:lnTo>
                    <a:lnTo>
                      <a:pt x="1107" y="1055"/>
                    </a:lnTo>
                    <a:lnTo>
                      <a:pt x="1112" y="1048"/>
                    </a:lnTo>
                    <a:lnTo>
                      <a:pt x="1116" y="1042"/>
                    </a:lnTo>
                    <a:lnTo>
                      <a:pt x="1128" y="1038"/>
                    </a:lnTo>
                    <a:lnTo>
                      <a:pt x="1124" y="1028"/>
                    </a:lnTo>
                    <a:lnTo>
                      <a:pt x="1129" y="1023"/>
                    </a:lnTo>
                    <a:lnTo>
                      <a:pt x="1143" y="1016"/>
                    </a:lnTo>
                    <a:lnTo>
                      <a:pt x="1149" y="1008"/>
                    </a:lnTo>
                    <a:lnTo>
                      <a:pt x="1166" y="1003"/>
                    </a:lnTo>
                    <a:lnTo>
                      <a:pt x="1183" y="989"/>
                    </a:lnTo>
                    <a:lnTo>
                      <a:pt x="1197" y="982"/>
                    </a:lnTo>
                    <a:lnTo>
                      <a:pt x="1210" y="981"/>
                    </a:lnTo>
                    <a:lnTo>
                      <a:pt x="1236" y="957"/>
                    </a:lnTo>
                    <a:lnTo>
                      <a:pt x="1264" y="945"/>
                    </a:lnTo>
                    <a:lnTo>
                      <a:pt x="1273" y="940"/>
                    </a:lnTo>
                    <a:lnTo>
                      <a:pt x="1310" y="928"/>
                    </a:lnTo>
                    <a:lnTo>
                      <a:pt x="1325" y="915"/>
                    </a:lnTo>
                    <a:lnTo>
                      <a:pt x="1374" y="888"/>
                    </a:lnTo>
                    <a:lnTo>
                      <a:pt x="1394" y="879"/>
                    </a:lnTo>
                    <a:lnTo>
                      <a:pt x="1408" y="881"/>
                    </a:lnTo>
                    <a:lnTo>
                      <a:pt x="1411" y="886"/>
                    </a:lnTo>
                    <a:lnTo>
                      <a:pt x="1420" y="885"/>
                    </a:lnTo>
                    <a:lnTo>
                      <a:pt x="1442" y="857"/>
                    </a:lnTo>
                    <a:lnTo>
                      <a:pt x="1482" y="825"/>
                    </a:lnTo>
                    <a:lnTo>
                      <a:pt x="1480" y="809"/>
                    </a:lnTo>
                    <a:lnTo>
                      <a:pt x="1485" y="802"/>
                    </a:lnTo>
                    <a:lnTo>
                      <a:pt x="1489" y="817"/>
                    </a:lnTo>
                    <a:lnTo>
                      <a:pt x="1496" y="819"/>
                    </a:lnTo>
                    <a:lnTo>
                      <a:pt x="1504" y="815"/>
                    </a:lnTo>
                    <a:lnTo>
                      <a:pt x="1509" y="803"/>
                    </a:lnTo>
                    <a:lnTo>
                      <a:pt x="1512" y="780"/>
                    </a:lnTo>
                    <a:lnTo>
                      <a:pt x="1521" y="765"/>
                    </a:lnTo>
                    <a:lnTo>
                      <a:pt x="1523" y="729"/>
                    </a:lnTo>
                    <a:lnTo>
                      <a:pt x="1523" y="697"/>
                    </a:lnTo>
                    <a:lnTo>
                      <a:pt x="1528" y="695"/>
                    </a:lnTo>
                    <a:lnTo>
                      <a:pt x="1529" y="672"/>
                    </a:lnTo>
                    <a:lnTo>
                      <a:pt x="1536" y="655"/>
                    </a:lnTo>
                    <a:lnTo>
                      <a:pt x="1563" y="626"/>
                    </a:lnTo>
                    <a:lnTo>
                      <a:pt x="1573" y="609"/>
                    </a:lnTo>
                    <a:lnTo>
                      <a:pt x="1595" y="594"/>
                    </a:lnTo>
                    <a:lnTo>
                      <a:pt x="1563" y="545"/>
                    </a:lnTo>
                    <a:lnTo>
                      <a:pt x="1550" y="55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1"/>
              <p:cNvSpPr>
                <a:spLocks/>
              </p:cNvSpPr>
              <p:nvPr userDrawn="1"/>
            </p:nvSpPr>
            <p:spPr bwMode="auto">
              <a:xfrm>
                <a:off x="2014" y="611"/>
                <a:ext cx="757" cy="1175"/>
              </a:xfrm>
              <a:custGeom>
                <a:avLst/>
                <a:gdLst>
                  <a:gd name="T0" fmla="*/ 228 w 757"/>
                  <a:gd name="T1" fmla="*/ 1175 h 1175"/>
                  <a:gd name="T2" fmla="*/ 98 w 757"/>
                  <a:gd name="T3" fmla="*/ 1175 h 1175"/>
                  <a:gd name="T4" fmla="*/ 12 w 757"/>
                  <a:gd name="T5" fmla="*/ 1173 h 1175"/>
                  <a:gd name="T6" fmla="*/ 7 w 757"/>
                  <a:gd name="T7" fmla="*/ 1006 h 1175"/>
                  <a:gd name="T8" fmla="*/ 4 w 757"/>
                  <a:gd name="T9" fmla="*/ 805 h 1175"/>
                  <a:gd name="T10" fmla="*/ 0 w 757"/>
                  <a:gd name="T11" fmla="*/ 643 h 1175"/>
                  <a:gd name="T12" fmla="*/ 0 w 757"/>
                  <a:gd name="T13" fmla="*/ 443 h 1175"/>
                  <a:gd name="T14" fmla="*/ 9 w 757"/>
                  <a:gd name="T15" fmla="*/ 294 h 1175"/>
                  <a:gd name="T16" fmla="*/ 19 w 757"/>
                  <a:gd name="T17" fmla="*/ 97 h 1175"/>
                  <a:gd name="T18" fmla="*/ 73 w 757"/>
                  <a:gd name="T19" fmla="*/ 2 h 1175"/>
                  <a:gd name="T20" fmla="*/ 172 w 757"/>
                  <a:gd name="T21" fmla="*/ 5 h 1175"/>
                  <a:gd name="T22" fmla="*/ 265 w 757"/>
                  <a:gd name="T23" fmla="*/ 5 h 1175"/>
                  <a:gd name="T24" fmla="*/ 365 w 757"/>
                  <a:gd name="T25" fmla="*/ 4 h 1175"/>
                  <a:gd name="T26" fmla="*/ 410 w 757"/>
                  <a:gd name="T27" fmla="*/ 34 h 1175"/>
                  <a:gd name="T28" fmla="*/ 414 w 757"/>
                  <a:gd name="T29" fmla="*/ 76 h 1175"/>
                  <a:gd name="T30" fmla="*/ 404 w 757"/>
                  <a:gd name="T31" fmla="*/ 103 h 1175"/>
                  <a:gd name="T32" fmla="*/ 417 w 757"/>
                  <a:gd name="T33" fmla="*/ 115 h 1175"/>
                  <a:gd name="T34" fmla="*/ 432 w 757"/>
                  <a:gd name="T35" fmla="*/ 132 h 1175"/>
                  <a:gd name="T36" fmla="*/ 439 w 757"/>
                  <a:gd name="T37" fmla="*/ 129 h 1175"/>
                  <a:gd name="T38" fmla="*/ 444 w 757"/>
                  <a:gd name="T39" fmla="*/ 157 h 1175"/>
                  <a:gd name="T40" fmla="*/ 446 w 757"/>
                  <a:gd name="T41" fmla="*/ 130 h 1175"/>
                  <a:gd name="T42" fmla="*/ 476 w 757"/>
                  <a:gd name="T43" fmla="*/ 125 h 1175"/>
                  <a:gd name="T44" fmla="*/ 490 w 757"/>
                  <a:gd name="T45" fmla="*/ 129 h 1175"/>
                  <a:gd name="T46" fmla="*/ 503 w 757"/>
                  <a:gd name="T47" fmla="*/ 130 h 1175"/>
                  <a:gd name="T48" fmla="*/ 512 w 757"/>
                  <a:gd name="T49" fmla="*/ 162 h 1175"/>
                  <a:gd name="T50" fmla="*/ 535 w 757"/>
                  <a:gd name="T51" fmla="*/ 226 h 1175"/>
                  <a:gd name="T52" fmla="*/ 554 w 757"/>
                  <a:gd name="T53" fmla="*/ 260 h 1175"/>
                  <a:gd name="T54" fmla="*/ 557 w 757"/>
                  <a:gd name="T55" fmla="*/ 296 h 1175"/>
                  <a:gd name="T56" fmla="*/ 547 w 757"/>
                  <a:gd name="T57" fmla="*/ 313 h 1175"/>
                  <a:gd name="T58" fmla="*/ 544 w 757"/>
                  <a:gd name="T59" fmla="*/ 321 h 1175"/>
                  <a:gd name="T60" fmla="*/ 564 w 757"/>
                  <a:gd name="T61" fmla="*/ 316 h 1175"/>
                  <a:gd name="T62" fmla="*/ 584 w 757"/>
                  <a:gd name="T63" fmla="*/ 302 h 1175"/>
                  <a:gd name="T64" fmla="*/ 655 w 757"/>
                  <a:gd name="T65" fmla="*/ 277 h 1175"/>
                  <a:gd name="T66" fmla="*/ 675 w 757"/>
                  <a:gd name="T67" fmla="*/ 289 h 1175"/>
                  <a:gd name="T68" fmla="*/ 702 w 757"/>
                  <a:gd name="T69" fmla="*/ 301 h 1175"/>
                  <a:gd name="T70" fmla="*/ 751 w 757"/>
                  <a:gd name="T71" fmla="*/ 309 h 1175"/>
                  <a:gd name="T72" fmla="*/ 741 w 757"/>
                  <a:gd name="T73" fmla="*/ 336 h 1175"/>
                  <a:gd name="T74" fmla="*/ 662 w 757"/>
                  <a:gd name="T75" fmla="*/ 454 h 1175"/>
                  <a:gd name="T76" fmla="*/ 591 w 757"/>
                  <a:gd name="T77" fmla="*/ 551 h 1175"/>
                  <a:gd name="T78" fmla="*/ 502 w 757"/>
                  <a:gd name="T79" fmla="*/ 667 h 1175"/>
                  <a:gd name="T80" fmla="*/ 426 w 757"/>
                  <a:gd name="T81" fmla="*/ 760 h 1175"/>
                  <a:gd name="T82" fmla="*/ 436 w 757"/>
                  <a:gd name="T83" fmla="*/ 959 h 1175"/>
                  <a:gd name="T84" fmla="*/ 444 w 757"/>
                  <a:gd name="T85" fmla="*/ 1121 h 1175"/>
                  <a:gd name="T86" fmla="*/ 370 w 757"/>
                  <a:gd name="T87" fmla="*/ 1170 h 1175"/>
                  <a:gd name="T88" fmla="*/ 286 w 757"/>
                  <a:gd name="T89" fmla="*/ 1173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7" h="1175">
                    <a:moveTo>
                      <a:pt x="286" y="1173"/>
                    </a:moveTo>
                    <a:lnTo>
                      <a:pt x="228" y="1175"/>
                    </a:lnTo>
                    <a:lnTo>
                      <a:pt x="166" y="1175"/>
                    </a:lnTo>
                    <a:lnTo>
                      <a:pt x="98" y="1175"/>
                    </a:lnTo>
                    <a:lnTo>
                      <a:pt x="34" y="1173"/>
                    </a:lnTo>
                    <a:lnTo>
                      <a:pt x="12" y="1173"/>
                    </a:lnTo>
                    <a:lnTo>
                      <a:pt x="10" y="1101"/>
                    </a:lnTo>
                    <a:lnTo>
                      <a:pt x="7" y="1006"/>
                    </a:lnTo>
                    <a:lnTo>
                      <a:pt x="5" y="903"/>
                    </a:lnTo>
                    <a:lnTo>
                      <a:pt x="4" y="805"/>
                    </a:lnTo>
                    <a:lnTo>
                      <a:pt x="2" y="736"/>
                    </a:lnTo>
                    <a:lnTo>
                      <a:pt x="0" y="643"/>
                    </a:lnTo>
                    <a:lnTo>
                      <a:pt x="0" y="540"/>
                    </a:lnTo>
                    <a:lnTo>
                      <a:pt x="0" y="443"/>
                    </a:lnTo>
                    <a:lnTo>
                      <a:pt x="4" y="382"/>
                    </a:lnTo>
                    <a:lnTo>
                      <a:pt x="9" y="294"/>
                    </a:lnTo>
                    <a:lnTo>
                      <a:pt x="14" y="199"/>
                    </a:lnTo>
                    <a:lnTo>
                      <a:pt x="19" y="97"/>
                    </a:lnTo>
                    <a:lnTo>
                      <a:pt x="26" y="0"/>
                    </a:lnTo>
                    <a:lnTo>
                      <a:pt x="73" y="2"/>
                    </a:lnTo>
                    <a:lnTo>
                      <a:pt x="125" y="4"/>
                    </a:lnTo>
                    <a:lnTo>
                      <a:pt x="172" y="5"/>
                    </a:lnTo>
                    <a:lnTo>
                      <a:pt x="216" y="5"/>
                    </a:lnTo>
                    <a:lnTo>
                      <a:pt x="265" y="5"/>
                    </a:lnTo>
                    <a:lnTo>
                      <a:pt x="318" y="5"/>
                    </a:lnTo>
                    <a:lnTo>
                      <a:pt x="365" y="4"/>
                    </a:lnTo>
                    <a:lnTo>
                      <a:pt x="412" y="0"/>
                    </a:lnTo>
                    <a:lnTo>
                      <a:pt x="410" y="34"/>
                    </a:lnTo>
                    <a:lnTo>
                      <a:pt x="410" y="59"/>
                    </a:lnTo>
                    <a:lnTo>
                      <a:pt x="414" y="76"/>
                    </a:lnTo>
                    <a:lnTo>
                      <a:pt x="414" y="86"/>
                    </a:lnTo>
                    <a:lnTo>
                      <a:pt x="404" y="103"/>
                    </a:lnTo>
                    <a:lnTo>
                      <a:pt x="414" y="105"/>
                    </a:lnTo>
                    <a:lnTo>
                      <a:pt x="417" y="115"/>
                    </a:lnTo>
                    <a:lnTo>
                      <a:pt x="426" y="127"/>
                    </a:lnTo>
                    <a:lnTo>
                      <a:pt x="432" y="132"/>
                    </a:lnTo>
                    <a:lnTo>
                      <a:pt x="434" y="132"/>
                    </a:lnTo>
                    <a:lnTo>
                      <a:pt x="439" y="129"/>
                    </a:lnTo>
                    <a:lnTo>
                      <a:pt x="441" y="134"/>
                    </a:lnTo>
                    <a:lnTo>
                      <a:pt x="444" y="157"/>
                    </a:lnTo>
                    <a:lnTo>
                      <a:pt x="446" y="152"/>
                    </a:lnTo>
                    <a:lnTo>
                      <a:pt x="446" y="130"/>
                    </a:lnTo>
                    <a:lnTo>
                      <a:pt x="449" y="129"/>
                    </a:lnTo>
                    <a:lnTo>
                      <a:pt x="476" y="125"/>
                    </a:lnTo>
                    <a:lnTo>
                      <a:pt x="483" y="129"/>
                    </a:lnTo>
                    <a:lnTo>
                      <a:pt x="490" y="129"/>
                    </a:lnTo>
                    <a:lnTo>
                      <a:pt x="495" y="125"/>
                    </a:lnTo>
                    <a:lnTo>
                      <a:pt x="503" y="130"/>
                    </a:lnTo>
                    <a:lnTo>
                      <a:pt x="507" y="137"/>
                    </a:lnTo>
                    <a:lnTo>
                      <a:pt x="512" y="162"/>
                    </a:lnTo>
                    <a:lnTo>
                      <a:pt x="534" y="206"/>
                    </a:lnTo>
                    <a:lnTo>
                      <a:pt x="535" y="226"/>
                    </a:lnTo>
                    <a:lnTo>
                      <a:pt x="539" y="242"/>
                    </a:lnTo>
                    <a:lnTo>
                      <a:pt x="554" y="260"/>
                    </a:lnTo>
                    <a:lnTo>
                      <a:pt x="557" y="286"/>
                    </a:lnTo>
                    <a:lnTo>
                      <a:pt x="557" y="296"/>
                    </a:lnTo>
                    <a:lnTo>
                      <a:pt x="554" y="306"/>
                    </a:lnTo>
                    <a:lnTo>
                      <a:pt x="547" y="313"/>
                    </a:lnTo>
                    <a:lnTo>
                      <a:pt x="540" y="318"/>
                    </a:lnTo>
                    <a:lnTo>
                      <a:pt x="544" y="321"/>
                    </a:lnTo>
                    <a:lnTo>
                      <a:pt x="562" y="308"/>
                    </a:lnTo>
                    <a:lnTo>
                      <a:pt x="564" y="316"/>
                    </a:lnTo>
                    <a:lnTo>
                      <a:pt x="569" y="316"/>
                    </a:lnTo>
                    <a:lnTo>
                      <a:pt x="584" y="302"/>
                    </a:lnTo>
                    <a:lnTo>
                      <a:pt x="632" y="274"/>
                    </a:lnTo>
                    <a:lnTo>
                      <a:pt x="655" y="277"/>
                    </a:lnTo>
                    <a:lnTo>
                      <a:pt x="664" y="282"/>
                    </a:lnTo>
                    <a:lnTo>
                      <a:pt x="675" y="289"/>
                    </a:lnTo>
                    <a:lnTo>
                      <a:pt x="682" y="297"/>
                    </a:lnTo>
                    <a:lnTo>
                      <a:pt x="702" y="301"/>
                    </a:lnTo>
                    <a:lnTo>
                      <a:pt x="729" y="311"/>
                    </a:lnTo>
                    <a:lnTo>
                      <a:pt x="751" y="309"/>
                    </a:lnTo>
                    <a:lnTo>
                      <a:pt x="757" y="313"/>
                    </a:lnTo>
                    <a:lnTo>
                      <a:pt x="741" y="336"/>
                    </a:lnTo>
                    <a:lnTo>
                      <a:pt x="704" y="394"/>
                    </a:lnTo>
                    <a:lnTo>
                      <a:pt x="662" y="454"/>
                    </a:lnTo>
                    <a:lnTo>
                      <a:pt x="621" y="510"/>
                    </a:lnTo>
                    <a:lnTo>
                      <a:pt x="591" y="551"/>
                    </a:lnTo>
                    <a:lnTo>
                      <a:pt x="549" y="606"/>
                    </a:lnTo>
                    <a:lnTo>
                      <a:pt x="502" y="667"/>
                    </a:lnTo>
                    <a:lnTo>
                      <a:pt x="458" y="719"/>
                    </a:lnTo>
                    <a:lnTo>
                      <a:pt x="426" y="760"/>
                    </a:lnTo>
                    <a:lnTo>
                      <a:pt x="431" y="856"/>
                    </a:lnTo>
                    <a:lnTo>
                      <a:pt x="436" y="959"/>
                    </a:lnTo>
                    <a:lnTo>
                      <a:pt x="441" y="1052"/>
                    </a:lnTo>
                    <a:lnTo>
                      <a:pt x="444" y="1121"/>
                    </a:lnTo>
                    <a:lnTo>
                      <a:pt x="446" y="1167"/>
                    </a:lnTo>
                    <a:lnTo>
                      <a:pt x="370" y="1170"/>
                    </a:lnTo>
                    <a:lnTo>
                      <a:pt x="301" y="1173"/>
                    </a:lnTo>
                    <a:lnTo>
                      <a:pt x="286" y="1173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2"/>
              <p:cNvSpPr>
                <a:spLocks/>
              </p:cNvSpPr>
              <p:nvPr userDrawn="1"/>
            </p:nvSpPr>
            <p:spPr bwMode="auto">
              <a:xfrm>
                <a:off x="2014" y="611"/>
                <a:ext cx="757" cy="1175"/>
              </a:xfrm>
              <a:custGeom>
                <a:avLst/>
                <a:gdLst>
                  <a:gd name="T0" fmla="*/ 228 w 757"/>
                  <a:gd name="T1" fmla="*/ 1175 h 1175"/>
                  <a:gd name="T2" fmla="*/ 98 w 757"/>
                  <a:gd name="T3" fmla="*/ 1175 h 1175"/>
                  <a:gd name="T4" fmla="*/ 12 w 757"/>
                  <a:gd name="T5" fmla="*/ 1173 h 1175"/>
                  <a:gd name="T6" fmla="*/ 7 w 757"/>
                  <a:gd name="T7" fmla="*/ 1006 h 1175"/>
                  <a:gd name="T8" fmla="*/ 4 w 757"/>
                  <a:gd name="T9" fmla="*/ 805 h 1175"/>
                  <a:gd name="T10" fmla="*/ 0 w 757"/>
                  <a:gd name="T11" fmla="*/ 643 h 1175"/>
                  <a:gd name="T12" fmla="*/ 0 w 757"/>
                  <a:gd name="T13" fmla="*/ 443 h 1175"/>
                  <a:gd name="T14" fmla="*/ 9 w 757"/>
                  <a:gd name="T15" fmla="*/ 294 h 1175"/>
                  <a:gd name="T16" fmla="*/ 19 w 757"/>
                  <a:gd name="T17" fmla="*/ 97 h 1175"/>
                  <a:gd name="T18" fmla="*/ 73 w 757"/>
                  <a:gd name="T19" fmla="*/ 2 h 1175"/>
                  <a:gd name="T20" fmla="*/ 172 w 757"/>
                  <a:gd name="T21" fmla="*/ 5 h 1175"/>
                  <a:gd name="T22" fmla="*/ 265 w 757"/>
                  <a:gd name="T23" fmla="*/ 5 h 1175"/>
                  <a:gd name="T24" fmla="*/ 365 w 757"/>
                  <a:gd name="T25" fmla="*/ 4 h 1175"/>
                  <a:gd name="T26" fmla="*/ 410 w 757"/>
                  <a:gd name="T27" fmla="*/ 34 h 1175"/>
                  <a:gd name="T28" fmla="*/ 414 w 757"/>
                  <a:gd name="T29" fmla="*/ 76 h 1175"/>
                  <a:gd name="T30" fmla="*/ 404 w 757"/>
                  <a:gd name="T31" fmla="*/ 103 h 1175"/>
                  <a:gd name="T32" fmla="*/ 417 w 757"/>
                  <a:gd name="T33" fmla="*/ 115 h 1175"/>
                  <a:gd name="T34" fmla="*/ 432 w 757"/>
                  <a:gd name="T35" fmla="*/ 132 h 1175"/>
                  <a:gd name="T36" fmla="*/ 439 w 757"/>
                  <a:gd name="T37" fmla="*/ 129 h 1175"/>
                  <a:gd name="T38" fmla="*/ 444 w 757"/>
                  <a:gd name="T39" fmla="*/ 157 h 1175"/>
                  <a:gd name="T40" fmla="*/ 446 w 757"/>
                  <a:gd name="T41" fmla="*/ 130 h 1175"/>
                  <a:gd name="T42" fmla="*/ 476 w 757"/>
                  <a:gd name="T43" fmla="*/ 125 h 1175"/>
                  <a:gd name="T44" fmla="*/ 490 w 757"/>
                  <a:gd name="T45" fmla="*/ 129 h 1175"/>
                  <a:gd name="T46" fmla="*/ 503 w 757"/>
                  <a:gd name="T47" fmla="*/ 130 h 1175"/>
                  <a:gd name="T48" fmla="*/ 512 w 757"/>
                  <a:gd name="T49" fmla="*/ 162 h 1175"/>
                  <a:gd name="T50" fmla="*/ 535 w 757"/>
                  <a:gd name="T51" fmla="*/ 226 h 1175"/>
                  <a:gd name="T52" fmla="*/ 554 w 757"/>
                  <a:gd name="T53" fmla="*/ 260 h 1175"/>
                  <a:gd name="T54" fmla="*/ 557 w 757"/>
                  <a:gd name="T55" fmla="*/ 296 h 1175"/>
                  <a:gd name="T56" fmla="*/ 547 w 757"/>
                  <a:gd name="T57" fmla="*/ 313 h 1175"/>
                  <a:gd name="T58" fmla="*/ 544 w 757"/>
                  <a:gd name="T59" fmla="*/ 321 h 1175"/>
                  <a:gd name="T60" fmla="*/ 564 w 757"/>
                  <a:gd name="T61" fmla="*/ 316 h 1175"/>
                  <a:gd name="T62" fmla="*/ 584 w 757"/>
                  <a:gd name="T63" fmla="*/ 302 h 1175"/>
                  <a:gd name="T64" fmla="*/ 655 w 757"/>
                  <a:gd name="T65" fmla="*/ 277 h 1175"/>
                  <a:gd name="T66" fmla="*/ 675 w 757"/>
                  <a:gd name="T67" fmla="*/ 289 h 1175"/>
                  <a:gd name="T68" fmla="*/ 702 w 757"/>
                  <a:gd name="T69" fmla="*/ 301 h 1175"/>
                  <a:gd name="T70" fmla="*/ 751 w 757"/>
                  <a:gd name="T71" fmla="*/ 309 h 1175"/>
                  <a:gd name="T72" fmla="*/ 741 w 757"/>
                  <a:gd name="T73" fmla="*/ 336 h 1175"/>
                  <a:gd name="T74" fmla="*/ 662 w 757"/>
                  <a:gd name="T75" fmla="*/ 454 h 1175"/>
                  <a:gd name="T76" fmla="*/ 591 w 757"/>
                  <a:gd name="T77" fmla="*/ 551 h 1175"/>
                  <a:gd name="T78" fmla="*/ 502 w 757"/>
                  <a:gd name="T79" fmla="*/ 667 h 1175"/>
                  <a:gd name="T80" fmla="*/ 426 w 757"/>
                  <a:gd name="T81" fmla="*/ 760 h 1175"/>
                  <a:gd name="T82" fmla="*/ 436 w 757"/>
                  <a:gd name="T83" fmla="*/ 959 h 1175"/>
                  <a:gd name="T84" fmla="*/ 444 w 757"/>
                  <a:gd name="T85" fmla="*/ 1121 h 1175"/>
                  <a:gd name="T86" fmla="*/ 370 w 757"/>
                  <a:gd name="T87" fmla="*/ 1170 h 1175"/>
                  <a:gd name="T88" fmla="*/ 286 w 757"/>
                  <a:gd name="T89" fmla="*/ 1173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7" h="1175">
                    <a:moveTo>
                      <a:pt x="286" y="1173"/>
                    </a:moveTo>
                    <a:lnTo>
                      <a:pt x="228" y="1175"/>
                    </a:lnTo>
                    <a:lnTo>
                      <a:pt x="166" y="1175"/>
                    </a:lnTo>
                    <a:lnTo>
                      <a:pt x="98" y="1175"/>
                    </a:lnTo>
                    <a:lnTo>
                      <a:pt x="34" y="1173"/>
                    </a:lnTo>
                    <a:lnTo>
                      <a:pt x="12" y="1173"/>
                    </a:lnTo>
                    <a:lnTo>
                      <a:pt x="10" y="1101"/>
                    </a:lnTo>
                    <a:lnTo>
                      <a:pt x="7" y="1006"/>
                    </a:lnTo>
                    <a:lnTo>
                      <a:pt x="5" y="903"/>
                    </a:lnTo>
                    <a:lnTo>
                      <a:pt x="4" y="805"/>
                    </a:lnTo>
                    <a:lnTo>
                      <a:pt x="2" y="736"/>
                    </a:lnTo>
                    <a:lnTo>
                      <a:pt x="0" y="643"/>
                    </a:lnTo>
                    <a:lnTo>
                      <a:pt x="0" y="540"/>
                    </a:lnTo>
                    <a:lnTo>
                      <a:pt x="0" y="443"/>
                    </a:lnTo>
                    <a:lnTo>
                      <a:pt x="4" y="382"/>
                    </a:lnTo>
                    <a:lnTo>
                      <a:pt x="9" y="294"/>
                    </a:lnTo>
                    <a:lnTo>
                      <a:pt x="14" y="199"/>
                    </a:lnTo>
                    <a:lnTo>
                      <a:pt x="19" y="97"/>
                    </a:lnTo>
                    <a:lnTo>
                      <a:pt x="26" y="0"/>
                    </a:lnTo>
                    <a:lnTo>
                      <a:pt x="73" y="2"/>
                    </a:lnTo>
                    <a:lnTo>
                      <a:pt x="125" y="4"/>
                    </a:lnTo>
                    <a:lnTo>
                      <a:pt x="172" y="5"/>
                    </a:lnTo>
                    <a:lnTo>
                      <a:pt x="216" y="5"/>
                    </a:lnTo>
                    <a:lnTo>
                      <a:pt x="265" y="5"/>
                    </a:lnTo>
                    <a:lnTo>
                      <a:pt x="318" y="5"/>
                    </a:lnTo>
                    <a:lnTo>
                      <a:pt x="365" y="4"/>
                    </a:lnTo>
                    <a:lnTo>
                      <a:pt x="412" y="0"/>
                    </a:lnTo>
                    <a:lnTo>
                      <a:pt x="410" y="34"/>
                    </a:lnTo>
                    <a:lnTo>
                      <a:pt x="410" y="59"/>
                    </a:lnTo>
                    <a:lnTo>
                      <a:pt x="414" y="76"/>
                    </a:lnTo>
                    <a:lnTo>
                      <a:pt x="414" y="86"/>
                    </a:lnTo>
                    <a:lnTo>
                      <a:pt x="404" y="103"/>
                    </a:lnTo>
                    <a:lnTo>
                      <a:pt x="414" y="105"/>
                    </a:lnTo>
                    <a:lnTo>
                      <a:pt x="417" y="115"/>
                    </a:lnTo>
                    <a:lnTo>
                      <a:pt x="426" y="127"/>
                    </a:lnTo>
                    <a:lnTo>
                      <a:pt x="432" y="132"/>
                    </a:lnTo>
                    <a:lnTo>
                      <a:pt x="434" y="132"/>
                    </a:lnTo>
                    <a:lnTo>
                      <a:pt x="439" y="129"/>
                    </a:lnTo>
                    <a:lnTo>
                      <a:pt x="441" y="134"/>
                    </a:lnTo>
                    <a:lnTo>
                      <a:pt x="444" y="157"/>
                    </a:lnTo>
                    <a:lnTo>
                      <a:pt x="446" y="152"/>
                    </a:lnTo>
                    <a:lnTo>
                      <a:pt x="446" y="130"/>
                    </a:lnTo>
                    <a:lnTo>
                      <a:pt x="449" y="129"/>
                    </a:lnTo>
                    <a:lnTo>
                      <a:pt x="476" y="125"/>
                    </a:lnTo>
                    <a:lnTo>
                      <a:pt x="483" y="129"/>
                    </a:lnTo>
                    <a:lnTo>
                      <a:pt x="490" y="129"/>
                    </a:lnTo>
                    <a:lnTo>
                      <a:pt x="495" y="125"/>
                    </a:lnTo>
                    <a:lnTo>
                      <a:pt x="503" y="130"/>
                    </a:lnTo>
                    <a:lnTo>
                      <a:pt x="507" y="137"/>
                    </a:lnTo>
                    <a:lnTo>
                      <a:pt x="512" y="162"/>
                    </a:lnTo>
                    <a:lnTo>
                      <a:pt x="534" y="206"/>
                    </a:lnTo>
                    <a:lnTo>
                      <a:pt x="535" y="226"/>
                    </a:lnTo>
                    <a:lnTo>
                      <a:pt x="539" y="242"/>
                    </a:lnTo>
                    <a:lnTo>
                      <a:pt x="554" y="260"/>
                    </a:lnTo>
                    <a:lnTo>
                      <a:pt x="557" y="286"/>
                    </a:lnTo>
                    <a:lnTo>
                      <a:pt x="557" y="296"/>
                    </a:lnTo>
                    <a:lnTo>
                      <a:pt x="554" y="306"/>
                    </a:lnTo>
                    <a:lnTo>
                      <a:pt x="547" y="313"/>
                    </a:lnTo>
                    <a:lnTo>
                      <a:pt x="540" y="318"/>
                    </a:lnTo>
                    <a:lnTo>
                      <a:pt x="544" y="321"/>
                    </a:lnTo>
                    <a:lnTo>
                      <a:pt x="562" y="308"/>
                    </a:lnTo>
                    <a:lnTo>
                      <a:pt x="564" y="316"/>
                    </a:lnTo>
                    <a:lnTo>
                      <a:pt x="569" y="316"/>
                    </a:lnTo>
                    <a:lnTo>
                      <a:pt x="584" y="302"/>
                    </a:lnTo>
                    <a:lnTo>
                      <a:pt x="632" y="274"/>
                    </a:lnTo>
                    <a:lnTo>
                      <a:pt x="655" y="277"/>
                    </a:lnTo>
                    <a:lnTo>
                      <a:pt x="664" y="282"/>
                    </a:lnTo>
                    <a:lnTo>
                      <a:pt x="675" y="289"/>
                    </a:lnTo>
                    <a:lnTo>
                      <a:pt x="682" y="297"/>
                    </a:lnTo>
                    <a:lnTo>
                      <a:pt x="702" y="301"/>
                    </a:lnTo>
                    <a:lnTo>
                      <a:pt x="729" y="311"/>
                    </a:lnTo>
                    <a:lnTo>
                      <a:pt x="751" y="309"/>
                    </a:lnTo>
                    <a:lnTo>
                      <a:pt x="757" y="313"/>
                    </a:lnTo>
                    <a:lnTo>
                      <a:pt x="741" y="336"/>
                    </a:lnTo>
                    <a:lnTo>
                      <a:pt x="704" y="394"/>
                    </a:lnTo>
                    <a:lnTo>
                      <a:pt x="662" y="454"/>
                    </a:lnTo>
                    <a:lnTo>
                      <a:pt x="621" y="510"/>
                    </a:lnTo>
                    <a:lnTo>
                      <a:pt x="591" y="551"/>
                    </a:lnTo>
                    <a:lnTo>
                      <a:pt x="549" y="606"/>
                    </a:lnTo>
                    <a:lnTo>
                      <a:pt x="502" y="667"/>
                    </a:lnTo>
                    <a:lnTo>
                      <a:pt x="458" y="719"/>
                    </a:lnTo>
                    <a:lnTo>
                      <a:pt x="426" y="760"/>
                    </a:lnTo>
                    <a:lnTo>
                      <a:pt x="431" y="856"/>
                    </a:lnTo>
                    <a:lnTo>
                      <a:pt x="436" y="959"/>
                    </a:lnTo>
                    <a:lnTo>
                      <a:pt x="441" y="1052"/>
                    </a:lnTo>
                    <a:lnTo>
                      <a:pt x="444" y="1121"/>
                    </a:lnTo>
                    <a:lnTo>
                      <a:pt x="446" y="1167"/>
                    </a:lnTo>
                    <a:lnTo>
                      <a:pt x="370" y="1170"/>
                    </a:lnTo>
                    <a:lnTo>
                      <a:pt x="301" y="1173"/>
                    </a:lnTo>
                    <a:lnTo>
                      <a:pt x="286" y="117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3"/>
              <p:cNvSpPr>
                <a:spLocks/>
              </p:cNvSpPr>
              <p:nvPr userDrawn="1"/>
            </p:nvSpPr>
            <p:spPr bwMode="auto">
              <a:xfrm>
                <a:off x="4123" y="1091"/>
                <a:ext cx="50" cy="52"/>
              </a:xfrm>
              <a:custGeom>
                <a:avLst/>
                <a:gdLst>
                  <a:gd name="T0" fmla="*/ 40 w 50"/>
                  <a:gd name="T1" fmla="*/ 49 h 52"/>
                  <a:gd name="T2" fmla="*/ 50 w 50"/>
                  <a:gd name="T3" fmla="*/ 39 h 52"/>
                  <a:gd name="T4" fmla="*/ 50 w 50"/>
                  <a:gd name="T5" fmla="*/ 28 h 52"/>
                  <a:gd name="T6" fmla="*/ 39 w 50"/>
                  <a:gd name="T7" fmla="*/ 27 h 52"/>
                  <a:gd name="T8" fmla="*/ 30 w 50"/>
                  <a:gd name="T9" fmla="*/ 13 h 52"/>
                  <a:gd name="T10" fmla="*/ 39 w 50"/>
                  <a:gd name="T11" fmla="*/ 15 h 52"/>
                  <a:gd name="T12" fmla="*/ 42 w 50"/>
                  <a:gd name="T13" fmla="*/ 23 h 52"/>
                  <a:gd name="T14" fmla="*/ 47 w 50"/>
                  <a:gd name="T15" fmla="*/ 20 h 52"/>
                  <a:gd name="T16" fmla="*/ 39 w 50"/>
                  <a:gd name="T17" fmla="*/ 5 h 52"/>
                  <a:gd name="T18" fmla="*/ 25 w 50"/>
                  <a:gd name="T19" fmla="*/ 0 h 52"/>
                  <a:gd name="T20" fmla="*/ 10 w 50"/>
                  <a:gd name="T21" fmla="*/ 6 h 52"/>
                  <a:gd name="T22" fmla="*/ 3 w 50"/>
                  <a:gd name="T23" fmla="*/ 15 h 52"/>
                  <a:gd name="T24" fmla="*/ 0 w 50"/>
                  <a:gd name="T25" fmla="*/ 37 h 52"/>
                  <a:gd name="T26" fmla="*/ 10 w 50"/>
                  <a:gd name="T27" fmla="*/ 49 h 52"/>
                  <a:gd name="T28" fmla="*/ 25 w 50"/>
                  <a:gd name="T29" fmla="*/ 52 h 52"/>
                  <a:gd name="T30" fmla="*/ 40 w 50"/>
                  <a:gd name="T31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52">
                    <a:moveTo>
                      <a:pt x="40" y="49"/>
                    </a:moveTo>
                    <a:lnTo>
                      <a:pt x="50" y="39"/>
                    </a:lnTo>
                    <a:lnTo>
                      <a:pt x="50" y="28"/>
                    </a:lnTo>
                    <a:lnTo>
                      <a:pt x="39" y="27"/>
                    </a:lnTo>
                    <a:lnTo>
                      <a:pt x="30" y="13"/>
                    </a:lnTo>
                    <a:lnTo>
                      <a:pt x="39" y="15"/>
                    </a:lnTo>
                    <a:lnTo>
                      <a:pt x="42" y="23"/>
                    </a:lnTo>
                    <a:lnTo>
                      <a:pt x="47" y="20"/>
                    </a:lnTo>
                    <a:lnTo>
                      <a:pt x="39" y="5"/>
                    </a:lnTo>
                    <a:lnTo>
                      <a:pt x="25" y="0"/>
                    </a:lnTo>
                    <a:lnTo>
                      <a:pt x="10" y="6"/>
                    </a:lnTo>
                    <a:lnTo>
                      <a:pt x="3" y="15"/>
                    </a:lnTo>
                    <a:lnTo>
                      <a:pt x="0" y="37"/>
                    </a:lnTo>
                    <a:lnTo>
                      <a:pt x="10" y="49"/>
                    </a:lnTo>
                    <a:lnTo>
                      <a:pt x="25" y="52"/>
                    </a:lnTo>
                    <a:lnTo>
                      <a:pt x="40" y="4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4"/>
              <p:cNvSpPr>
                <a:spLocks/>
              </p:cNvSpPr>
              <p:nvPr userDrawn="1"/>
            </p:nvSpPr>
            <p:spPr bwMode="auto">
              <a:xfrm>
                <a:off x="4123" y="1091"/>
                <a:ext cx="50" cy="52"/>
              </a:xfrm>
              <a:custGeom>
                <a:avLst/>
                <a:gdLst>
                  <a:gd name="T0" fmla="*/ 40 w 50"/>
                  <a:gd name="T1" fmla="*/ 49 h 52"/>
                  <a:gd name="T2" fmla="*/ 50 w 50"/>
                  <a:gd name="T3" fmla="*/ 39 h 52"/>
                  <a:gd name="T4" fmla="*/ 50 w 50"/>
                  <a:gd name="T5" fmla="*/ 28 h 52"/>
                  <a:gd name="T6" fmla="*/ 39 w 50"/>
                  <a:gd name="T7" fmla="*/ 27 h 52"/>
                  <a:gd name="T8" fmla="*/ 30 w 50"/>
                  <a:gd name="T9" fmla="*/ 13 h 52"/>
                  <a:gd name="T10" fmla="*/ 39 w 50"/>
                  <a:gd name="T11" fmla="*/ 15 h 52"/>
                  <a:gd name="T12" fmla="*/ 42 w 50"/>
                  <a:gd name="T13" fmla="*/ 23 h 52"/>
                  <a:gd name="T14" fmla="*/ 47 w 50"/>
                  <a:gd name="T15" fmla="*/ 20 h 52"/>
                  <a:gd name="T16" fmla="*/ 39 w 50"/>
                  <a:gd name="T17" fmla="*/ 5 h 52"/>
                  <a:gd name="T18" fmla="*/ 25 w 50"/>
                  <a:gd name="T19" fmla="*/ 0 h 52"/>
                  <a:gd name="T20" fmla="*/ 10 w 50"/>
                  <a:gd name="T21" fmla="*/ 6 h 52"/>
                  <a:gd name="T22" fmla="*/ 3 w 50"/>
                  <a:gd name="T23" fmla="*/ 15 h 52"/>
                  <a:gd name="T24" fmla="*/ 0 w 50"/>
                  <a:gd name="T25" fmla="*/ 37 h 52"/>
                  <a:gd name="T26" fmla="*/ 10 w 50"/>
                  <a:gd name="T27" fmla="*/ 49 h 52"/>
                  <a:gd name="T28" fmla="*/ 25 w 50"/>
                  <a:gd name="T29" fmla="*/ 52 h 52"/>
                  <a:gd name="T30" fmla="*/ 40 w 50"/>
                  <a:gd name="T31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52">
                    <a:moveTo>
                      <a:pt x="40" y="49"/>
                    </a:moveTo>
                    <a:lnTo>
                      <a:pt x="50" y="39"/>
                    </a:lnTo>
                    <a:lnTo>
                      <a:pt x="50" y="28"/>
                    </a:lnTo>
                    <a:lnTo>
                      <a:pt x="39" y="27"/>
                    </a:lnTo>
                    <a:lnTo>
                      <a:pt x="30" y="13"/>
                    </a:lnTo>
                    <a:lnTo>
                      <a:pt x="39" y="15"/>
                    </a:lnTo>
                    <a:lnTo>
                      <a:pt x="42" y="23"/>
                    </a:lnTo>
                    <a:lnTo>
                      <a:pt x="47" y="20"/>
                    </a:lnTo>
                    <a:lnTo>
                      <a:pt x="39" y="5"/>
                    </a:lnTo>
                    <a:lnTo>
                      <a:pt x="25" y="0"/>
                    </a:lnTo>
                    <a:lnTo>
                      <a:pt x="10" y="6"/>
                    </a:lnTo>
                    <a:lnTo>
                      <a:pt x="3" y="15"/>
                    </a:lnTo>
                    <a:lnTo>
                      <a:pt x="0" y="37"/>
                    </a:lnTo>
                    <a:lnTo>
                      <a:pt x="10" y="49"/>
                    </a:lnTo>
                    <a:lnTo>
                      <a:pt x="25" y="52"/>
                    </a:lnTo>
                    <a:lnTo>
                      <a:pt x="40" y="4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5"/>
              <p:cNvSpPr>
                <a:spLocks/>
              </p:cNvSpPr>
              <p:nvPr userDrawn="1"/>
            </p:nvSpPr>
            <p:spPr bwMode="auto">
              <a:xfrm>
                <a:off x="3986" y="2588"/>
                <a:ext cx="19" cy="20"/>
              </a:xfrm>
              <a:custGeom>
                <a:avLst/>
                <a:gdLst>
                  <a:gd name="T0" fmla="*/ 12 w 19"/>
                  <a:gd name="T1" fmla="*/ 20 h 20"/>
                  <a:gd name="T2" fmla="*/ 10 w 19"/>
                  <a:gd name="T3" fmla="*/ 14 h 20"/>
                  <a:gd name="T4" fmla="*/ 7 w 19"/>
                  <a:gd name="T5" fmla="*/ 10 h 20"/>
                  <a:gd name="T6" fmla="*/ 7 w 19"/>
                  <a:gd name="T7" fmla="*/ 10 h 20"/>
                  <a:gd name="T8" fmla="*/ 0 w 19"/>
                  <a:gd name="T9" fmla="*/ 7 h 20"/>
                  <a:gd name="T10" fmla="*/ 5 w 19"/>
                  <a:gd name="T11" fmla="*/ 0 h 20"/>
                  <a:gd name="T12" fmla="*/ 19 w 19"/>
                  <a:gd name="T13" fmla="*/ 7 h 20"/>
                  <a:gd name="T14" fmla="*/ 12 w 19"/>
                  <a:gd name="T15" fmla="*/ 20 h 20"/>
                  <a:gd name="T16" fmla="*/ 12 w 19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2" y="20"/>
                    </a:moveTo>
                    <a:lnTo>
                      <a:pt x="10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9" y="7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6"/>
              <p:cNvSpPr>
                <a:spLocks/>
              </p:cNvSpPr>
              <p:nvPr userDrawn="1"/>
            </p:nvSpPr>
            <p:spPr bwMode="auto">
              <a:xfrm>
                <a:off x="3986" y="2588"/>
                <a:ext cx="19" cy="20"/>
              </a:xfrm>
              <a:custGeom>
                <a:avLst/>
                <a:gdLst>
                  <a:gd name="T0" fmla="*/ 12 w 19"/>
                  <a:gd name="T1" fmla="*/ 20 h 20"/>
                  <a:gd name="T2" fmla="*/ 10 w 19"/>
                  <a:gd name="T3" fmla="*/ 14 h 20"/>
                  <a:gd name="T4" fmla="*/ 7 w 19"/>
                  <a:gd name="T5" fmla="*/ 10 h 20"/>
                  <a:gd name="T6" fmla="*/ 7 w 19"/>
                  <a:gd name="T7" fmla="*/ 10 h 20"/>
                  <a:gd name="T8" fmla="*/ 0 w 19"/>
                  <a:gd name="T9" fmla="*/ 7 h 20"/>
                  <a:gd name="T10" fmla="*/ 5 w 19"/>
                  <a:gd name="T11" fmla="*/ 0 h 20"/>
                  <a:gd name="T12" fmla="*/ 19 w 19"/>
                  <a:gd name="T13" fmla="*/ 7 h 20"/>
                  <a:gd name="T14" fmla="*/ 12 w 19"/>
                  <a:gd name="T15" fmla="*/ 20 h 20"/>
                  <a:gd name="T16" fmla="*/ 12 w 19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2" y="20"/>
                    </a:moveTo>
                    <a:lnTo>
                      <a:pt x="10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9" y="7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7"/>
              <p:cNvSpPr>
                <a:spLocks/>
              </p:cNvSpPr>
              <p:nvPr userDrawn="1"/>
            </p:nvSpPr>
            <p:spPr bwMode="auto">
              <a:xfrm>
                <a:off x="3314" y="2350"/>
                <a:ext cx="360" cy="405"/>
              </a:xfrm>
              <a:custGeom>
                <a:avLst/>
                <a:gdLst>
                  <a:gd name="T0" fmla="*/ 24 w 360"/>
                  <a:gd name="T1" fmla="*/ 228 h 405"/>
                  <a:gd name="T2" fmla="*/ 108 w 360"/>
                  <a:gd name="T3" fmla="*/ 76 h 405"/>
                  <a:gd name="T4" fmla="*/ 142 w 360"/>
                  <a:gd name="T5" fmla="*/ 86 h 405"/>
                  <a:gd name="T6" fmla="*/ 159 w 360"/>
                  <a:gd name="T7" fmla="*/ 84 h 405"/>
                  <a:gd name="T8" fmla="*/ 191 w 360"/>
                  <a:gd name="T9" fmla="*/ 88 h 405"/>
                  <a:gd name="T10" fmla="*/ 240 w 360"/>
                  <a:gd name="T11" fmla="*/ 68 h 405"/>
                  <a:gd name="T12" fmla="*/ 307 w 360"/>
                  <a:gd name="T13" fmla="*/ 8 h 405"/>
                  <a:gd name="T14" fmla="*/ 358 w 360"/>
                  <a:gd name="T15" fmla="*/ 137 h 405"/>
                  <a:gd name="T16" fmla="*/ 350 w 360"/>
                  <a:gd name="T17" fmla="*/ 142 h 405"/>
                  <a:gd name="T18" fmla="*/ 356 w 360"/>
                  <a:gd name="T19" fmla="*/ 157 h 405"/>
                  <a:gd name="T20" fmla="*/ 360 w 360"/>
                  <a:gd name="T21" fmla="*/ 174 h 405"/>
                  <a:gd name="T22" fmla="*/ 358 w 360"/>
                  <a:gd name="T23" fmla="*/ 216 h 405"/>
                  <a:gd name="T24" fmla="*/ 356 w 360"/>
                  <a:gd name="T25" fmla="*/ 223 h 405"/>
                  <a:gd name="T26" fmla="*/ 356 w 360"/>
                  <a:gd name="T27" fmla="*/ 240 h 405"/>
                  <a:gd name="T28" fmla="*/ 333 w 360"/>
                  <a:gd name="T29" fmla="*/ 280 h 405"/>
                  <a:gd name="T30" fmla="*/ 314 w 360"/>
                  <a:gd name="T31" fmla="*/ 282 h 405"/>
                  <a:gd name="T32" fmla="*/ 299 w 360"/>
                  <a:gd name="T33" fmla="*/ 302 h 405"/>
                  <a:gd name="T34" fmla="*/ 297 w 360"/>
                  <a:gd name="T35" fmla="*/ 319 h 405"/>
                  <a:gd name="T36" fmla="*/ 299 w 360"/>
                  <a:gd name="T37" fmla="*/ 338 h 405"/>
                  <a:gd name="T38" fmla="*/ 287 w 360"/>
                  <a:gd name="T39" fmla="*/ 346 h 405"/>
                  <a:gd name="T40" fmla="*/ 275 w 360"/>
                  <a:gd name="T41" fmla="*/ 334 h 405"/>
                  <a:gd name="T42" fmla="*/ 274 w 360"/>
                  <a:gd name="T43" fmla="*/ 378 h 405"/>
                  <a:gd name="T44" fmla="*/ 265 w 360"/>
                  <a:gd name="T45" fmla="*/ 398 h 405"/>
                  <a:gd name="T46" fmla="*/ 231 w 360"/>
                  <a:gd name="T47" fmla="*/ 393 h 405"/>
                  <a:gd name="T48" fmla="*/ 211 w 360"/>
                  <a:gd name="T49" fmla="*/ 376 h 405"/>
                  <a:gd name="T50" fmla="*/ 194 w 360"/>
                  <a:gd name="T51" fmla="*/ 393 h 405"/>
                  <a:gd name="T52" fmla="*/ 162 w 360"/>
                  <a:gd name="T53" fmla="*/ 390 h 405"/>
                  <a:gd name="T54" fmla="*/ 154 w 360"/>
                  <a:gd name="T55" fmla="*/ 400 h 405"/>
                  <a:gd name="T56" fmla="*/ 132 w 360"/>
                  <a:gd name="T57" fmla="*/ 390 h 405"/>
                  <a:gd name="T58" fmla="*/ 93 w 360"/>
                  <a:gd name="T59" fmla="*/ 371 h 405"/>
                  <a:gd name="T60" fmla="*/ 66 w 360"/>
                  <a:gd name="T61" fmla="*/ 368 h 405"/>
                  <a:gd name="T62" fmla="*/ 49 w 360"/>
                  <a:gd name="T63" fmla="*/ 37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0" h="405">
                    <a:moveTo>
                      <a:pt x="49" y="368"/>
                    </a:moveTo>
                    <a:lnTo>
                      <a:pt x="24" y="228"/>
                    </a:lnTo>
                    <a:lnTo>
                      <a:pt x="0" y="96"/>
                    </a:lnTo>
                    <a:lnTo>
                      <a:pt x="108" y="76"/>
                    </a:lnTo>
                    <a:lnTo>
                      <a:pt x="130" y="79"/>
                    </a:lnTo>
                    <a:lnTo>
                      <a:pt x="142" y="86"/>
                    </a:lnTo>
                    <a:lnTo>
                      <a:pt x="149" y="88"/>
                    </a:lnTo>
                    <a:lnTo>
                      <a:pt x="159" y="84"/>
                    </a:lnTo>
                    <a:lnTo>
                      <a:pt x="164" y="90"/>
                    </a:lnTo>
                    <a:lnTo>
                      <a:pt x="191" y="88"/>
                    </a:lnTo>
                    <a:lnTo>
                      <a:pt x="216" y="73"/>
                    </a:lnTo>
                    <a:lnTo>
                      <a:pt x="240" y="68"/>
                    </a:lnTo>
                    <a:lnTo>
                      <a:pt x="282" y="27"/>
                    </a:lnTo>
                    <a:lnTo>
                      <a:pt x="307" y="8"/>
                    </a:lnTo>
                    <a:lnTo>
                      <a:pt x="326" y="0"/>
                    </a:lnTo>
                    <a:lnTo>
                      <a:pt x="358" y="137"/>
                    </a:lnTo>
                    <a:lnTo>
                      <a:pt x="358" y="137"/>
                    </a:lnTo>
                    <a:lnTo>
                      <a:pt x="350" y="142"/>
                    </a:lnTo>
                    <a:lnTo>
                      <a:pt x="348" y="147"/>
                    </a:lnTo>
                    <a:lnTo>
                      <a:pt x="356" y="157"/>
                    </a:lnTo>
                    <a:lnTo>
                      <a:pt x="356" y="165"/>
                    </a:lnTo>
                    <a:lnTo>
                      <a:pt x="360" y="174"/>
                    </a:lnTo>
                    <a:lnTo>
                      <a:pt x="355" y="199"/>
                    </a:lnTo>
                    <a:lnTo>
                      <a:pt x="358" y="216"/>
                    </a:lnTo>
                    <a:lnTo>
                      <a:pt x="353" y="218"/>
                    </a:lnTo>
                    <a:lnTo>
                      <a:pt x="356" y="223"/>
                    </a:lnTo>
                    <a:lnTo>
                      <a:pt x="353" y="235"/>
                    </a:lnTo>
                    <a:lnTo>
                      <a:pt x="356" y="240"/>
                    </a:lnTo>
                    <a:lnTo>
                      <a:pt x="355" y="250"/>
                    </a:lnTo>
                    <a:lnTo>
                      <a:pt x="333" y="280"/>
                    </a:lnTo>
                    <a:lnTo>
                      <a:pt x="323" y="287"/>
                    </a:lnTo>
                    <a:lnTo>
                      <a:pt x="314" y="282"/>
                    </a:lnTo>
                    <a:lnTo>
                      <a:pt x="307" y="297"/>
                    </a:lnTo>
                    <a:lnTo>
                      <a:pt x="299" y="302"/>
                    </a:lnTo>
                    <a:lnTo>
                      <a:pt x="296" y="312"/>
                    </a:lnTo>
                    <a:lnTo>
                      <a:pt x="297" y="319"/>
                    </a:lnTo>
                    <a:lnTo>
                      <a:pt x="292" y="324"/>
                    </a:lnTo>
                    <a:lnTo>
                      <a:pt x="299" y="338"/>
                    </a:lnTo>
                    <a:lnTo>
                      <a:pt x="294" y="338"/>
                    </a:lnTo>
                    <a:lnTo>
                      <a:pt x="287" y="346"/>
                    </a:lnTo>
                    <a:lnTo>
                      <a:pt x="285" y="334"/>
                    </a:lnTo>
                    <a:lnTo>
                      <a:pt x="275" y="334"/>
                    </a:lnTo>
                    <a:lnTo>
                      <a:pt x="267" y="361"/>
                    </a:lnTo>
                    <a:lnTo>
                      <a:pt x="274" y="378"/>
                    </a:lnTo>
                    <a:lnTo>
                      <a:pt x="265" y="382"/>
                    </a:lnTo>
                    <a:lnTo>
                      <a:pt x="265" y="398"/>
                    </a:lnTo>
                    <a:lnTo>
                      <a:pt x="245" y="405"/>
                    </a:lnTo>
                    <a:lnTo>
                      <a:pt x="231" y="393"/>
                    </a:lnTo>
                    <a:lnTo>
                      <a:pt x="221" y="392"/>
                    </a:lnTo>
                    <a:lnTo>
                      <a:pt x="211" y="376"/>
                    </a:lnTo>
                    <a:lnTo>
                      <a:pt x="201" y="382"/>
                    </a:lnTo>
                    <a:lnTo>
                      <a:pt x="194" y="393"/>
                    </a:lnTo>
                    <a:lnTo>
                      <a:pt x="182" y="398"/>
                    </a:lnTo>
                    <a:lnTo>
                      <a:pt x="162" y="390"/>
                    </a:lnTo>
                    <a:lnTo>
                      <a:pt x="155" y="393"/>
                    </a:lnTo>
                    <a:lnTo>
                      <a:pt x="154" y="400"/>
                    </a:lnTo>
                    <a:lnTo>
                      <a:pt x="145" y="400"/>
                    </a:lnTo>
                    <a:lnTo>
                      <a:pt x="132" y="390"/>
                    </a:lnTo>
                    <a:lnTo>
                      <a:pt x="103" y="390"/>
                    </a:lnTo>
                    <a:lnTo>
                      <a:pt x="93" y="371"/>
                    </a:lnTo>
                    <a:lnTo>
                      <a:pt x="79" y="363"/>
                    </a:lnTo>
                    <a:lnTo>
                      <a:pt x="66" y="368"/>
                    </a:lnTo>
                    <a:lnTo>
                      <a:pt x="56" y="363"/>
                    </a:lnTo>
                    <a:lnTo>
                      <a:pt x="49" y="370"/>
                    </a:lnTo>
                    <a:lnTo>
                      <a:pt x="49" y="36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"/>
              <p:cNvSpPr>
                <a:spLocks/>
              </p:cNvSpPr>
              <p:nvPr userDrawn="1"/>
            </p:nvSpPr>
            <p:spPr bwMode="auto">
              <a:xfrm>
                <a:off x="3314" y="2350"/>
                <a:ext cx="360" cy="405"/>
              </a:xfrm>
              <a:custGeom>
                <a:avLst/>
                <a:gdLst>
                  <a:gd name="T0" fmla="*/ 24 w 360"/>
                  <a:gd name="T1" fmla="*/ 228 h 405"/>
                  <a:gd name="T2" fmla="*/ 108 w 360"/>
                  <a:gd name="T3" fmla="*/ 76 h 405"/>
                  <a:gd name="T4" fmla="*/ 142 w 360"/>
                  <a:gd name="T5" fmla="*/ 86 h 405"/>
                  <a:gd name="T6" fmla="*/ 159 w 360"/>
                  <a:gd name="T7" fmla="*/ 84 h 405"/>
                  <a:gd name="T8" fmla="*/ 191 w 360"/>
                  <a:gd name="T9" fmla="*/ 88 h 405"/>
                  <a:gd name="T10" fmla="*/ 240 w 360"/>
                  <a:gd name="T11" fmla="*/ 68 h 405"/>
                  <a:gd name="T12" fmla="*/ 307 w 360"/>
                  <a:gd name="T13" fmla="*/ 8 h 405"/>
                  <a:gd name="T14" fmla="*/ 358 w 360"/>
                  <a:gd name="T15" fmla="*/ 137 h 405"/>
                  <a:gd name="T16" fmla="*/ 350 w 360"/>
                  <a:gd name="T17" fmla="*/ 142 h 405"/>
                  <a:gd name="T18" fmla="*/ 356 w 360"/>
                  <a:gd name="T19" fmla="*/ 157 h 405"/>
                  <a:gd name="T20" fmla="*/ 360 w 360"/>
                  <a:gd name="T21" fmla="*/ 174 h 405"/>
                  <a:gd name="T22" fmla="*/ 358 w 360"/>
                  <a:gd name="T23" fmla="*/ 216 h 405"/>
                  <a:gd name="T24" fmla="*/ 356 w 360"/>
                  <a:gd name="T25" fmla="*/ 223 h 405"/>
                  <a:gd name="T26" fmla="*/ 356 w 360"/>
                  <a:gd name="T27" fmla="*/ 240 h 405"/>
                  <a:gd name="T28" fmla="*/ 333 w 360"/>
                  <a:gd name="T29" fmla="*/ 280 h 405"/>
                  <a:gd name="T30" fmla="*/ 314 w 360"/>
                  <a:gd name="T31" fmla="*/ 282 h 405"/>
                  <a:gd name="T32" fmla="*/ 299 w 360"/>
                  <a:gd name="T33" fmla="*/ 302 h 405"/>
                  <a:gd name="T34" fmla="*/ 297 w 360"/>
                  <a:gd name="T35" fmla="*/ 319 h 405"/>
                  <a:gd name="T36" fmla="*/ 299 w 360"/>
                  <a:gd name="T37" fmla="*/ 338 h 405"/>
                  <a:gd name="T38" fmla="*/ 287 w 360"/>
                  <a:gd name="T39" fmla="*/ 346 h 405"/>
                  <a:gd name="T40" fmla="*/ 275 w 360"/>
                  <a:gd name="T41" fmla="*/ 334 h 405"/>
                  <a:gd name="T42" fmla="*/ 274 w 360"/>
                  <a:gd name="T43" fmla="*/ 378 h 405"/>
                  <a:gd name="T44" fmla="*/ 265 w 360"/>
                  <a:gd name="T45" fmla="*/ 398 h 405"/>
                  <a:gd name="T46" fmla="*/ 231 w 360"/>
                  <a:gd name="T47" fmla="*/ 393 h 405"/>
                  <a:gd name="T48" fmla="*/ 211 w 360"/>
                  <a:gd name="T49" fmla="*/ 376 h 405"/>
                  <a:gd name="T50" fmla="*/ 194 w 360"/>
                  <a:gd name="T51" fmla="*/ 393 h 405"/>
                  <a:gd name="T52" fmla="*/ 162 w 360"/>
                  <a:gd name="T53" fmla="*/ 390 h 405"/>
                  <a:gd name="T54" fmla="*/ 154 w 360"/>
                  <a:gd name="T55" fmla="*/ 400 h 405"/>
                  <a:gd name="T56" fmla="*/ 132 w 360"/>
                  <a:gd name="T57" fmla="*/ 390 h 405"/>
                  <a:gd name="T58" fmla="*/ 93 w 360"/>
                  <a:gd name="T59" fmla="*/ 371 h 405"/>
                  <a:gd name="T60" fmla="*/ 66 w 360"/>
                  <a:gd name="T61" fmla="*/ 368 h 405"/>
                  <a:gd name="T62" fmla="*/ 49 w 360"/>
                  <a:gd name="T63" fmla="*/ 37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0" h="405">
                    <a:moveTo>
                      <a:pt x="49" y="368"/>
                    </a:moveTo>
                    <a:lnTo>
                      <a:pt x="24" y="228"/>
                    </a:lnTo>
                    <a:lnTo>
                      <a:pt x="0" y="96"/>
                    </a:lnTo>
                    <a:lnTo>
                      <a:pt x="108" y="76"/>
                    </a:lnTo>
                    <a:lnTo>
                      <a:pt x="130" y="79"/>
                    </a:lnTo>
                    <a:lnTo>
                      <a:pt x="142" y="86"/>
                    </a:lnTo>
                    <a:lnTo>
                      <a:pt x="149" y="88"/>
                    </a:lnTo>
                    <a:lnTo>
                      <a:pt x="159" y="84"/>
                    </a:lnTo>
                    <a:lnTo>
                      <a:pt x="164" y="90"/>
                    </a:lnTo>
                    <a:lnTo>
                      <a:pt x="191" y="88"/>
                    </a:lnTo>
                    <a:lnTo>
                      <a:pt x="216" y="73"/>
                    </a:lnTo>
                    <a:lnTo>
                      <a:pt x="240" y="68"/>
                    </a:lnTo>
                    <a:lnTo>
                      <a:pt x="282" y="27"/>
                    </a:lnTo>
                    <a:lnTo>
                      <a:pt x="307" y="8"/>
                    </a:lnTo>
                    <a:lnTo>
                      <a:pt x="326" y="0"/>
                    </a:lnTo>
                    <a:lnTo>
                      <a:pt x="358" y="137"/>
                    </a:lnTo>
                    <a:lnTo>
                      <a:pt x="358" y="137"/>
                    </a:lnTo>
                    <a:lnTo>
                      <a:pt x="350" y="142"/>
                    </a:lnTo>
                    <a:lnTo>
                      <a:pt x="348" y="147"/>
                    </a:lnTo>
                    <a:lnTo>
                      <a:pt x="356" y="157"/>
                    </a:lnTo>
                    <a:lnTo>
                      <a:pt x="356" y="165"/>
                    </a:lnTo>
                    <a:lnTo>
                      <a:pt x="360" y="174"/>
                    </a:lnTo>
                    <a:lnTo>
                      <a:pt x="355" y="199"/>
                    </a:lnTo>
                    <a:lnTo>
                      <a:pt x="358" y="216"/>
                    </a:lnTo>
                    <a:lnTo>
                      <a:pt x="353" y="218"/>
                    </a:lnTo>
                    <a:lnTo>
                      <a:pt x="356" y="223"/>
                    </a:lnTo>
                    <a:lnTo>
                      <a:pt x="353" y="235"/>
                    </a:lnTo>
                    <a:lnTo>
                      <a:pt x="356" y="240"/>
                    </a:lnTo>
                    <a:lnTo>
                      <a:pt x="355" y="250"/>
                    </a:lnTo>
                    <a:lnTo>
                      <a:pt x="333" y="280"/>
                    </a:lnTo>
                    <a:lnTo>
                      <a:pt x="323" y="287"/>
                    </a:lnTo>
                    <a:lnTo>
                      <a:pt x="314" y="282"/>
                    </a:lnTo>
                    <a:lnTo>
                      <a:pt x="307" y="297"/>
                    </a:lnTo>
                    <a:lnTo>
                      <a:pt x="299" y="302"/>
                    </a:lnTo>
                    <a:lnTo>
                      <a:pt x="296" y="312"/>
                    </a:lnTo>
                    <a:lnTo>
                      <a:pt x="297" y="319"/>
                    </a:lnTo>
                    <a:lnTo>
                      <a:pt x="292" y="324"/>
                    </a:lnTo>
                    <a:lnTo>
                      <a:pt x="299" y="338"/>
                    </a:lnTo>
                    <a:lnTo>
                      <a:pt x="294" y="338"/>
                    </a:lnTo>
                    <a:lnTo>
                      <a:pt x="287" y="346"/>
                    </a:lnTo>
                    <a:lnTo>
                      <a:pt x="285" y="334"/>
                    </a:lnTo>
                    <a:lnTo>
                      <a:pt x="275" y="334"/>
                    </a:lnTo>
                    <a:lnTo>
                      <a:pt x="267" y="361"/>
                    </a:lnTo>
                    <a:lnTo>
                      <a:pt x="274" y="378"/>
                    </a:lnTo>
                    <a:lnTo>
                      <a:pt x="265" y="382"/>
                    </a:lnTo>
                    <a:lnTo>
                      <a:pt x="265" y="398"/>
                    </a:lnTo>
                    <a:lnTo>
                      <a:pt x="245" y="405"/>
                    </a:lnTo>
                    <a:lnTo>
                      <a:pt x="231" y="393"/>
                    </a:lnTo>
                    <a:lnTo>
                      <a:pt x="221" y="392"/>
                    </a:lnTo>
                    <a:lnTo>
                      <a:pt x="211" y="376"/>
                    </a:lnTo>
                    <a:lnTo>
                      <a:pt x="201" y="382"/>
                    </a:lnTo>
                    <a:lnTo>
                      <a:pt x="194" y="393"/>
                    </a:lnTo>
                    <a:lnTo>
                      <a:pt x="182" y="398"/>
                    </a:lnTo>
                    <a:lnTo>
                      <a:pt x="162" y="390"/>
                    </a:lnTo>
                    <a:lnTo>
                      <a:pt x="155" y="393"/>
                    </a:lnTo>
                    <a:lnTo>
                      <a:pt x="154" y="400"/>
                    </a:lnTo>
                    <a:lnTo>
                      <a:pt x="145" y="400"/>
                    </a:lnTo>
                    <a:lnTo>
                      <a:pt x="132" y="390"/>
                    </a:lnTo>
                    <a:lnTo>
                      <a:pt x="103" y="390"/>
                    </a:lnTo>
                    <a:lnTo>
                      <a:pt x="93" y="371"/>
                    </a:lnTo>
                    <a:lnTo>
                      <a:pt x="79" y="363"/>
                    </a:lnTo>
                    <a:lnTo>
                      <a:pt x="66" y="368"/>
                    </a:lnTo>
                    <a:lnTo>
                      <a:pt x="56" y="363"/>
                    </a:lnTo>
                    <a:lnTo>
                      <a:pt x="49" y="370"/>
                    </a:lnTo>
                    <a:lnTo>
                      <a:pt x="49" y="36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9"/>
              <p:cNvSpPr>
                <a:spLocks/>
              </p:cNvSpPr>
              <p:nvPr userDrawn="1"/>
            </p:nvSpPr>
            <p:spPr bwMode="auto">
              <a:xfrm>
                <a:off x="2813" y="1886"/>
                <a:ext cx="479" cy="243"/>
              </a:xfrm>
              <a:custGeom>
                <a:avLst/>
                <a:gdLst>
                  <a:gd name="T0" fmla="*/ 17 w 479"/>
                  <a:gd name="T1" fmla="*/ 113 h 243"/>
                  <a:gd name="T2" fmla="*/ 55 w 479"/>
                  <a:gd name="T3" fmla="*/ 84 h 243"/>
                  <a:gd name="T4" fmla="*/ 87 w 479"/>
                  <a:gd name="T5" fmla="*/ 64 h 243"/>
                  <a:gd name="T6" fmla="*/ 115 w 479"/>
                  <a:gd name="T7" fmla="*/ 35 h 243"/>
                  <a:gd name="T8" fmla="*/ 147 w 479"/>
                  <a:gd name="T9" fmla="*/ 8 h 243"/>
                  <a:gd name="T10" fmla="*/ 174 w 479"/>
                  <a:gd name="T11" fmla="*/ 0 h 243"/>
                  <a:gd name="T12" fmla="*/ 177 w 479"/>
                  <a:gd name="T13" fmla="*/ 5 h 243"/>
                  <a:gd name="T14" fmla="*/ 148 w 479"/>
                  <a:gd name="T15" fmla="*/ 44 h 243"/>
                  <a:gd name="T16" fmla="*/ 136 w 479"/>
                  <a:gd name="T17" fmla="*/ 61 h 243"/>
                  <a:gd name="T18" fmla="*/ 138 w 479"/>
                  <a:gd name="T19" fmla="*/ 81 h 243"/>
                  <a:gd name="T20" fmla="*/ 153 w 479"/>
                  <a:gd name="T21" fmla="*/ 71 h 243"/>
                  <a:gd name="T22" fmla="*/ 199 w 479"/>
                  <a:gd name="T23" fmla="*/ 72 h 243"/>
                  <a:gd name="T24" fmla="*/ 226 w 479"/>
                  <a:gd name="T25" fmla="*/ 98 h 243"/>
                  <a:gd name="T26" fmla="*/ 272 w 479"/>
                  <a:gd name="T27" fmla="*/ 94 h 243"/>
                  <a:gd name="T28" fmla="*/ 285 w 479"/>
                  <a:gd name="T29" fmla="*/ 79 h 243"/>
                  <a:gd name="T30" fmla="*/ 307 w 479"/>
                  <a:gd name="T31" fmla="*/ 62 h 243"/>
                  <a:gd name="T32" fmla="*/ 359 w 479"/>
                  <a:gd name="T33" fmla="*/ 52 h 243"/>
                  <a:gd name="T34" fmla="*/ 381 w 479"/>
                  <a:gd name="T35" fmla="*/ 40 h 243"/>
                  <a:gd name="T36" fmla="*/ 388 w 479"/>
                  <a:gd name="T37" fmla="*/ 62 h 243"/>
                  <a:gd name="T38" fmla="*/ 412 w 479"/>
                  <a:gd name="T39" fmla="*/ 67 h 243"/>
                  <a:gd name="T40" fmla="*/ 440 w 479"/>
                  <a:gd name="T41" fmla="*/ 59 h 243"/>
                  <a:gd name="T42" fmla="*/ 447 w 479"/>
                  <a:gd name="T43" fmla="*/ 69 h 243"/>
                  <a:gd name="T44" fmla="*/ 456 w 479"/>
                  <a:gd name="T45" fmla="*/ 89 h 243"/>
                  <a:gd name="T46" fmla="*/ 471 w 479"/>
                  <a:gd name="T47" fmla="*/ 99 h 243"/>
                  <a:gd name="T48" fmla="*/ 479 w 479"/>
                  <a:gd name="T49" fmla="*/ 106 h 243"/>
                  <a:gd name="T50" fmla="*/ 471 w 479"/>
                  <a:gd name="T51" fmla="*/ 108 h 243"/>
                  <a:gd name="T52" fmla="*/ 440 w 479"/>
                  <a:gd name="T53" fmla="*/ 113 h 243"/>
                  <a:gd name="T54" fmla="*/ 430 w 479"/>
                  <a:gd name="T55" fmla="*/ 116 h 243"/>
                  <a:gd name="T56" fmla="*/ 420 w 479"/>
                  <a:gd name="T57" fmla="*/ 128 h 243"/>
                  <a:gd name="T58" fmla="*/ 410 w 479"/>
                  <a:gd name="T59" fmla="*/ 121 h 243"/>
                  <a:gd name="T60" fmla="*/ 378 w 479"/>
                  <a:gd name="T61" fmla="*/ 115 h 243"/>
                  <a:gd name="T62" fmla="*/ 356 w 479"/>
                  <a:gd name="T63" fmla="*/ 133 h 243"/>
                  <a:gd name="T64" fmla="*/ 317 w 479"/>
                  <a:gd name="T65" fmla="*/ 148 h 243"/>
                  <a:gd name="T66" fmla="*/ 292 w 479"/>
                  <a:gd name="T67" fmla="*/ 179 h 243"/>
                  <a:gd name="T68" fmla="*/ 280 w 479"/>
                  <a:gd name="T69" fmla="*/ 164 h 243"/>
                  <a:gd name="T70" fmla="*/ 265 w 479"/>
                  <a:gd name="T71" fmla="*/ 170 h 243"/>
                  <a:gd name="T72" fmla="*/ 233 w 479"/>
                  <a:gd name="T73" fmla="*/ 243 h 243"/>
                  <a:gd name="T74" fmla="*/ 228 w 479"/>
                  <a:gd name="T75" fmla="*/ 243 h 243"/>
                  <a:gd name="T76" fmla="*/ 221 w 479"/>
                  <a:gd name="T77" fmla="*/ 218 h 243"/>
                  <a:gd name="T78" fmla="*/ 202 w 479"/>
                  <a:gd name="T79" fmla="*/ 219 h 243"/>
                  <a:gd name="T80" fmla="*/ 206 w 479"/>
                  <a:gd name="T81" fmla="*/ 204 h 243"/>
                  <a:gd name="T82" fmla="*/ 206 w 479"/>
                  <a:gd name="T83" fmla="*/ 194 h 243"/>
                  <a:gd name="T84" fmla="*/ 204 w 479"/>
                  <a:gd name="T85" fmla="*/ 185 h 243"/>
                  <a:gd name="T86" fmla="*/ 179 w 479"/>
                  <a:gd name="T87" fmla="*/ 175 h 243"/>
                  <a:gd name="T88" fmla="*/ 177 w 479"/>
                  <a:gd name="T89" fmla="*/ 162 h 243"/>
                  <a:gd name="T90" fmla="*/ 138 w 479"/>
                  <a:gd name="T91" fmla="*/ 160 h 243"/>
                  <a:gd name="T92" fmla="*/ 101 w 479"/>
                  <a:gd name="T93" fmla="*/ 150 h 243"/>
                  <a:gd name="T94" fmla="*/ 15 w 479"/>
                  <a:gd name="T95" fmla="*/ 123 h 243"/>
                  <a:gd name="T96" fmla="*/ 1 w 479"/>
                  <a:gd name="T97" fmla="*/ 12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9" h="243">
                    <a:moveTo>
                      <a:pt x="0" y="116"/>
                    </a:moveTo>
                    <a:lnTo>
                      <a:pt x="17" y="113"/>
                    </a:lnTo>
                    <a:lnTo>
                      <a:pt x="40" y="91"/>
                    </a:lnTo>
                    <a:lnTo>
                      <a:pt x="55" y="84"/>
                    </a:lnTo>
                    <a:lnTo>
                      <a:pt x="76" y="77"/>
                    </a:lnTo>
                    <a:lnTo>
                      <a:pt x="87" y="64"/>
                    </a:lnTo>
                    <a:lnTo>
                      <a:pt x="101" y="55"/>
                    </a:lnTo>
                    <a:lnTo>
                      <a:pt x="115" y="35"/>
                    </a:lnTo>
                    <a:lnTo>
                      <a:pt x="133" y="18"/>
                    </a:lnTo>
                    <a:lnTo>
                      <a:pt x="147" y="8"/>
                    </a:lnTo>
                    <a:lnTo>
                      <a:pt x="160" y="1"/>
                    </a:lnTo>
                    <a:lnTo>
                      <a:pt x="174" y="0"/>
                    </a:lnTo>
                    <a:lnTo>
                      <a:pt x="177" y="0"/>
                    </a:lnTo>
                    <a:lnTo>
                      <a:pt x="177" y="5"/>
                    </a:lnTo>
                    <a:lnTo>
                      <a:pt x="167" y="17"/>
                    </a:lnTo>
                    <a:lnTo>
                      <a:pt x="148" y="44"/>
                    </a:lnTo>
                    <a:lnTo>
                      <a:pt x="142" y="50"/>
                    </a:lnTo>
                    <a:lnTo>
                      <a:pt x="136" y="61"/>
                    </a:lnTo>
                    <a:lnTo>
                      <a:pt x="136" y="76"/>
                    </a:lnTo>
                    <a:lnTo>
                      <a:pt x="138" y="81"/>
                    </a:lnTo>
                    <a:lnTo>
                      <a:pt x="147" y="69"/>
                    </a:lnTo>
                    <a:lnTo>
                      <a:pt x="153" y="71"/>
                    </a:lnTo>
                    <a:lnTo>
                      <a:pt x="174" y="64"/>
                    </a:lnTo>
                    <a:lnTo>
                      <a:pt x="199" y="72"/>
                    </a:lnTo>
                    <a:lnTo>
                      <a:pt x="209" y="84"/>
                    </a:lnTo>
                    <a:lnTo>
                      <a:pt x="226" y="98"/>
                    </a:lnTo>
                    <a:lnTo>
                      <a:pt x="238" y="93"/>
                    </a:lnTo>
                    <a:lnTo>
                      <a:pt x="272" y="94"/>
                    </a:lnTo>
                    <a:lnTo>
                      <a:pt x="278" y="91"/>
                    </a:lnTo>
                    <a:lnTo>
                      <a:pt x="285" y="79"/>
                    </a:lnTo>
                    <a:lnTo>
                      <a:pt x="297" y="72"/>
                    </a:lnTo>
                    <a:lnTo>
                      <a:pt x="307" y="62"/>
                    </a:lnTo>
                    <a:lnTo>
                      <a:pt x="347" y="55"/>
                    </a:lnTo>
                    <a:lnTo>
                      <a:pt x="359" y="52"/>
                    </a:lnTo>
                    <a:lnTo>
                      <a:pt x="369" y="42"/>
                    </a:lnTo>
                    <a:lnTo>
                      <a:pt x="381" y="40"/>
                    </a:lnTo>
                    <a:lnTo>
                      <a:pt x="386" y="49"/>
                    </a:lnTo>
                    <a:lnTo>
                      <a:pt x="388" y="62"/>
                    </a:lnTo>
                    <a:lnTo>
                      <a:pt x="401" y="66"/>
                    </a:lnTo>
                    <a:lnTo>
                      <a:pt x="412" y="67"/>
                    </a:lnTo>
                    <a:lnTo>
                      <a:pt x="430" y="61"/>
                    </a:lnTo>
                    <a:lnTo>
                      <a:pt x="440" y="59"/>
                    </a:lnTo>
                    <a:lnTo>
                      <a:pt x="444" y="62"/>
                    </a:lnTo>
                    <a:lnTo>
                      <a:pt x="447" y="69"/>
                    </a:lnTo>
                    <a:lnTo>
                      <a:pt x="450" y="74"/>
                    </a:lnTo>
                    <a:lnTo>
                      <a:pt x="456" y="89"/>
                    </a:lnTo>
                    <a:lnTo>
                      <a:pt x="464" y="93"/>
                    </a:lnTo>
                    <a:lnTo>
                      <a:pt x="471" y="99"/>
                    </a:lnTo>
                    <a:lnTo>
                      <a:pt x="477" y="101"/>
                    </a:lnTo>
                    <a:lnTo>
                      <a:pt x="479" y="106"/>
                    </a:lnTo>
                    <a:lnTo>
                      <a:pt x="479" y="106"/>
                    </a:lnTo>
                    <a:lnTo>
                      <a:pt x="471" y="108"/>
                    </a:lnTo>
                    <a:lnTo>
                      <a:pt x="447" y="120"/>
                    </a:lnTo>
                    <a:lnTo>
                      <a:pt x="440" y="113"/>
                    </a:lnTo>
                    <a:lnTo>
                      <a:pt x="434" y="110"/>
                    </a:lnTo>
                    <a:lnTo>
                      <a:pt x="430" y="116"/>
                    </a:lnTo>
                    <a:lnTo>
                      <a:pt x="432" y="126"/>
                    </a:lnTo>
                    <a:lnTo>
                      <a:pt x="420" y="128"/>
                    </a:lnTo>
                    <a:lnTo>
                      <a:pt x="413" y="123"/>
                    </a:lnTo>
                    <a:lnTo>
                      <a:pt x="410" y="121"/>
                    </a:lnTo>
                    <a:lnTo>
                      <a:pt x="395" y="116"/>
                    </a:lnTo>
                    <a:lnTo>
                      <a:pt x="378" y="115"/>
                    </a:lnTo>
                    <a:lnTo>
                      <a:pt x="363" y="121"/>
                    </a:lnTo>
                    <a:lnTo>
                      <a:pt x="356" y="133"/>
                    </a:lnTo>
                    <a:lnTo>
                      <a:pt x="336" y="140"/>
                    </a:lnTo>
                    <a:lnTo>
                      <a:pt x="317" y="148"/>
                    </a:lnTo>
                    <a:lnTo>
                      <a:pt x="299" y="177"/>
                    </a:lnTo>
                    <a:lnTo>
                      <a:pt x="292" y="179"/>
                    </a:lnTo>
                    <a:lnTo>
                      <a:pt x="288" y="153"/>
                    </a:lnTo>
                    <a:lnTo>
                      <a:pt x="280" y="164"/>
                    </a:lnTo>
                    <a:lnTo>
                      <a:pt x="270" y="170"/>
                    </a:lnTo>
                    <a:lnTo>
                      <a:pt x="265" y="170"/>
                    </a:lnTo>
                    <a:lnTo>
                      <a:pt x="255" y="187"/>
                    </a:lnTo>
                    <a:lnTo>
                      <a:pt x="233" y="243"/>
                    </a:lnTo>
                    <a:lnTo>
                      <a:pt x="228" y="243"/>
                    </a:lnTo>
                    <a:lnTo>
                      <a:pt x="228" y="243"/>
                    </a:lnTo>
                    <a:lnTo>
                      <a:pt x="216" y="236"/>
                    </a:lnTo>
                    <a:lnTo>
                      <a:pt x="221" y="218"/>
                    </a:lnTo>
                    <a:lnTo>
                      <a:pt x="217" y="214"/>
                    </a:lnTo>
                    <a:lnTo>
                      <a:pt x="202" y="219"/>
                    </a:lnTo>
                    <a:lnTo>
                      <a:pt x="202" y="211"/>
                    </a:lnTo>
                    <a:lnTo>
                      <a:pt x="206" y="204"/>
                    </a:lnTo>
                    <a:lnTo>
                      <a:pt x="204" y="197"/>
                    </a:lnTo>
                    <a:lnTo>
                      <a:pt x="206" y="194"/>
                    </a:lnTo>
                    <a:lnTo>
                      <a:pt x="202" y="189"/>
                    </a:lnTo>
                    <a:lnTo>
                      <a:pt x="204" y="185"/>
                    </a:lnTo>
                    <a:lnTo>
                      <a:pt x="196" y="179"/>
                    </a:lnTo>
                    <a:lnTo>
                      <a:pt x="179" y="175"/>
                    </a:lnTo>
                    <a:lnTo>
                      <a:pt x="180" y="169"/>
                    </a:lnTo>
                    <a:lnTo>
                      <a:pt x="177" y="162"/>
                    </a:lnTo>
                    <a:lnTo>
                      <a:pt x="147" y="157"/>
                    </a:lnTo>
                    <a:lnTo>
                      <a:pt x="138" y="160"/>
                    </a:lnTo>
                    <a:lnTo>
                      <a:pt x="123" y="160"/>
                    </a:lnTo>
                    <a:lnTo>
                      <a:pt x="101" y="150"/>
                    </a:lnTo>
                    <a:lnTo>
                      <a:pt x="25" y="140"/>
                    </a:lnTo>
                    <a:lnTo>
                      <a:pt x="15" y="123"/>
                    </a:lnTo>
                    <a:lnTo>
                      <a:pt x="6" y="118"/>
                    </a:lnTo>
                    <a:lnTo>
                      <a:pt x="1" y="12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0"/>
              <p:cNvSpPr>
                <a:spLocks/>
              </p:cNvSpPr>
              <p:nvPr userDrawn="1"/>
            </p:nvSpPr>
            <p:spPr bwMode="auto">
              <a:xfrm>
                <a:off x="2813" y="1886"/>
                <a:ext cx="479" cy="243"/>
              </a:xfrm>
              <a:custGeom>
                <a:avLst/>
                <a:gdLst>
                  <a:gd name="T0" fmla="*/ 17 w 479"/>
                  <a:gd name="T1" fmla="*/ 113 h 243"/>
                  <a:gd name="T2" fmla="*/ 55 w 479"/>
                  <a:gd name="T3" fmla="*/ 84 h 243"/>
                  <a:gd name="T4" fmla="*/ 87 w 479"/>
                  <a:gd name="T5" fmla="*/ 64 h 243"/>
                  <a:gd name="T6" fmla="*/ 115 w 479"/>
                  <a:gd name="T7" fmla="*/ 35 h 243"/>
                  <a:gd name="T8" fmla="*/ 147 w 479"/>
                  <a:gd name="T9" fmla="*/ 8 h 243"/>
                  <a:gd name="T10" fmla="*/ 174 w 479"/>
                  <a:gd name="T11" fmla="*/ 0 h 243"/>
                  <a:gd name="T12" fmla="*/ 177 w 479"/>
                  <a:gd name="T13" fmla="*/ 5 h 243"/>
                  <a:gd name="T14" fmla="*/ 148 w 479"/>
                  <a:gd name="T15" fmla="*/ 44 h 243"/>
                  <a:gd name="T16" fmla="*/ 136 w 479"/>
                  <a:gd name="T17" fmla="*/ 61 h 243"/>
                  <a:gd name="T18" fmla="*/ 138 w 479"/>
                  <a:gd name="T19" fmla="*/ 81 h 243"/>
                  <a:gd name="T20" fmla="*/ 153 w 479"/>
                  <a:gd name="T21" fmla="*/ 71 h 243"/>
                  <a:gd name="T22" fmla="*/ 199 w 479"/>
                  <a:gd name="T23" fmla="*/ 72 h 243"/>
                  <a:gd name="T24" fmla="*/ 226 w 479"/>
                  <a:gd name="T25" fmla="*/ 98 h 243"/>
                  <a:gd name="T26" fmla="*/ 272 w 479"/>
                  <a:gd name="T27" fmla="*/ 94 h 243"/>
                  <a:gd name="T28" fmla="*/ 285 w 479"/>
                  <a:gd name="T29" fmla="*/ 79 h 243"/>
                  <a:gd name="T30" fmla="*/ 307 w 479"/>
                  <a:gd name="T31" fmla="*/ 62 h 243"/>
                  <a:gd name="T32" fmla="*/ 359 w 479"/>
                  <a:gd name="T33" fmla="*/ 52 h 243"/>
                  <a:gd name="T34" fmla="*/ 381 w 479"/>
                  <a:gd name="T35" fmla="*/ 40 h 243"/>
                  <a:gd name="T36" fmla="*/ 388 w 479"/>
                  <a:gd name="T37" fmla="*/ 62 h 243"/>
                  <a:gd name="T38" fmla="*/ 412 w 479"/>
                  <a:gd name="T39" fmla="*/ 67 h 243"/>
                  <a:gd name="T40" fmla="*/ 440 w 479"/>
                  <a:gd name="T41" fmla="*/ 59 h 243"/>
                  <a:gd name="T42" fmla="*/ 447 w 479"/>
                  <a:gd name="T43" fmla="*/ 69 h 243"/>
                  <a:gd name="T44" fmla="*/ 456 w 479"/>
                  <a:gd name="T45" fmla="*/ 89 h 243"/>
                  <a:gd name="T46" fmla="*/ 471 w 479"/>
                  <a:gd name="T47" fmla="*/ 99 h 243"/>
                  <a:gd name="T48" fmla="*/ 479 w 479"/>
                  <a:gd name="T49" fmla="*/ 106 h 243"/>
                  <a:gd name="T50" fmla="*/ 471 w 479"/>
                  <a:gd name="T51" fmla="*/ 108 h 243"/>
                  <a:gd name="T52" fmla="*/ 440 w 479"/>
                  <a:gd name="T53" fmla="*/ 113 h 243"/>
                  <a:gd name="T54" fmla="*/ 430 w 479"/>
                  <a:gd name="T55" fmla="*/ 116 h 243"/>
                  <a:gd name="T56" fmla="*/ 420 w 479"/>
                  <a:gd name="T57" fmla="*/ 128 h 243"/>
                  <a:gd name="T58" fmla="*/ 410 w 479"/>
                  <a:gd name="T59" fmla="*/ 121 h 243"/>
                  <a:gd name="T60" fmla="*/ 378 w 479"/>
                  <a:gd name="T61" fmla="*/ 115 h 243"/>
                  <a:gd name="T62" fmla="*/ 356 w 479"/>
                  <a:gd name="T63" fmla="*/ 133 h 243"/>
                  <a:gd name="T64" fmla="*/ 317 w 479"/>
                  <a:gd name="T65" fmla="*/ 148 h 243"/>
                  <a:gd name="T66" fmla="*/ 292 w 479"/>
                  <a:gd name="T67" fmla="*/ 179 h 243"/>
                  <a:gd name="T68" fmla="*/ 280 w 479"/>
                  <a:gd name="T69" fmla="*/ 164 h 243"/>
                  <a:gd name="T70" fmla="*/ 265 w 479"/>
                  <a:gd name="T71" fmla="*/ 170 h 243"/>
                  <a:gd name="T72" fmla="*/ 233 w 479"/>
                  <a:gd name="T73" fmla="*/ 243 h 243"/>
                  <a:gd name="T74" fmla="*/ 228 w 479"/>
                  <a:gd name="T75" fmla="*/ 243 h 243"/>
                  <a:gd name="T76" fmla="*/ 221 w 479"/>
                  <a:gd name="T77" fmla="*/ 218 h 243"/>
                  <a:gd name="T78" fmla="*/ 202 w 479"/>
                  <a:gd name="T79" fmla="*/ 219 h 243"/>
                  <a:gd name="T80" fmla="*/ 206 w 479"/>
                  <a:gd name="T81" fmla="*/ 204 h 243"/>
                  <a:gd name="T82" fmla="*/ 206 w 479"/>
                  <a:gd name="T83" fmla="*/ 194 h 243"/>
                  <a:gd name="T84" fmla="*/ 204 w 479"/>
                  <a:gd name="T85" fmla="*/ 185 h 243"/>
                  <a:gd name="T86" fmla="*/ 179 w 479"/>
                  <a:gd name="T87" fmla="*/ 175 h 243"/>
                  <a:gd name="T88" fmla="*/ 177 w 479"/>
                  <a:gd name="T89" fmla="*/ 162 h 243"/>
                  <a:gd name="T90" fmla="*/ 138 w 479"/>
                  <a:gd name="T91" fmla="*/ 160 h 243"/>
                  <a:gd name="T92" fmla="*/ 101 w 479"/>
                  <a:gd name="T93" fmla="*/ 150 h 243"/>
                  <a:gd name="T94" fmla="*/ 15 w 479"/>
                  <a:gd name="T95" fmla="*/ 123 h 243"/>
                  <a:gd name="T96" fmla="*/ 1 w 479"/>
                  <a:gd name="T97" fmla="*/ 12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9" h="243">
                    <a:moveTo>
                      <a:pt x="0" y="116"/>
                    </a:moveTo>
                    <a:lnTo>
                      <a:pt x="17" y="113"/>
                    </a:lnTo>
                    <a:lnTo>
                      <a:pt x="40" y="91"/>
                    </a:lnTo>
                    <a:lnTo>
                      <a:pt x="55" y="84"/>
                    </a:lnTo>
                    <a:lnTo>
                      <a:pt x="76" y="77"/>
                    </a:lnTo>
                    <a:lnTo>
                      <a:pt x="87" y="64"/>
                    </a:lnTo>
                    <a:lnTo>
                      <a:pt x="101" y="55"/>
                    </a:lnTo>
                    <a:lnTo>
                      <a:pt x="115" y="35"/>
                    </a:lnTo>
                    <a:lnTo>
                      <a:pt x="133" y="18"/>
                    </a:lnTo>
                    <a:lnTo>
                      <a:pt x="147" y="8"/>
                    </a:lnTo>
                    <a:lnTo>
                      <a:pt x="160" y="1"/>
                    </a:lnTo>
                    <a:lnTo>
                      <a:pt x="174" y="0"/>
                    </a:lnTo>
                    <a:lnTo>
                      <a:pt x="177" y="0"/>
                    </a:lnTo>
                    <a:lnTo>
                      <a:pt x="177" y="5"/>
                    </a:lnTo>
                    <a:lnTo>
                      <a:pt x="167" y="17"/>
                    </a:lnTo>
                    <a:lnTo>
                      <a:pt x="148" y="44"/>
                    </a:lnTo>
                    <a:lnTo>
                      <a:pt x="142" y="50"/>
                    </a:lnTo>
                    <a:lnTo>
                      <a:pt x="136" y="61"/>
                    </a:lnTo>
                    <a:lnTo>
                      <a:pt x="136" y="76"/>
                    </a:lnTo>
                    <a:lnTo>
                      <a:pt x="138" y="81"/>
                    </a:lnTo>
                    <a:lnTo>
                      <a:pt x="147" y="69"/>
                    </a:lnTo>
                    <a:lnTo>
                      <a:pt x="153" y="71"/>
                    </a:lnTo>
                    <a:lnTo>
                      <a:pt x="174" y="64"/>
                    </a:lnTo>
                    <a:lnTo>
                      <a:pt x="199" y="72"/>
                    </a:lnTo>
                    <a:lnTo>
                      <a:pt x="209" y="84"/>
                    </a:lnTo>
                    <a:lnTo>
                      <a:pt x="226" y="98"/>
                    </a:lnTo>
                    <a:lnTo>
                      <a:pt x="238" y="93"/>
                    </a:lnTo>
                    <a:lnTo>
                      <a:pt x="272" y="94"/>
                    </a:lnTo>
                    <a:lnTo>
                      <a:pt x="278" y="91"/>
                    </a:lnTo>
                    <a:lnTo>
                      <a:pt x="285" y="79"/>
                    </a:lnTo>
                    <a:lnTo>
                      <a:pt x="297" y="72"/>
                    </a:lnTo>
                    <a:lnTo>
                      <a:pt x="307" y="62"/>
                    </a:lnTo>
                    <a:lnTo>
                      <a:pt x="347" y="55"/>
                    </a:lnTo>
                    <a:lnTo>
                      <a:pt x="359" y="52"/>
                    </a:lnTo>
                    <a:lnTo>
                      <a:pt x="369" y="42"/>
                    </a:lnTo>
                    <a:lnTo>
                      <a:pt x="381" y="40"/>
                    </a:lnTo>
                    <a:lnTo>
                      <a:pt x="386" y="49"/>
                    </a:lnTo>
                    <a:lnTo>
                      <a:pt x="388" y="62"/>
                    </a:lnTo>
                    <a:lnTo>
                      <a:pt x="401" y="66"/>
                    </a:lnTo>
                    <a:lnTo>
                      <a:pt x="412" y="67"/>
                    </a:lnTo>
                    <a:lnTo>
                      <a:pt x="430" y="61"/>
                    </a:lnTo>
                    <a:lnTo>
                      <a:pt x="440" y="59"/>
                    </a:lnTo>
                    <a:lnTo>
                      <a:pt x="444" y="62"/>
                    </a:lnTo>
                    <a:lnTo>
                      <a:pt x="447" y="69"/>
                    </a:lnTo>
                    <a:lnTo>
                      <a:pt x="450" y="74"/>
                    </a:lnTo>
                    <a:lnTo>
                      <a:pt x="456" y="89"/>
                    </a:lnTo>
                    <a:lnTo>
                      <a:pt x="464" y="93"/>
                    </a:lnTo>
                    <a:lnTo>
                      <a:pt x="471" y="99"/>
                    </a:lnTo>
                    <a:lnTo>
                      <a:pt x="477" y="101"/>
                    </a:lnTo>
                    <a:lnTo>
                      <a:pt x="479" y="106"/>
                    </a:lnTo>
                    <a:lnTo>
                      <a:pt x="479" y="106"/>
                    </a:lnTo>
                    <a:lnTo>
                      <a:pt x="471" y="108"/>
                    </a:lnTo>
                    <a:lnTo>
                      <a:pt x="447" y="120"/>
                    </a:lnTo>
                    <a:lnTo>
                      <a:pt x="440" y="113"/>
                    </a:lnTo>
                    <a:lnTo>
                      <a:pt x="434" y="110"/>
                    </a:lnTo>
                    <a:lnTo>
                      <a:pt x="430" y="116"/>
                    </a:lnTo>
                    <a:lnTo>
                      <a:pt x="432" y="126"/>
                    </a:lnTo>
                    <a:lnTo>
                      <a:pt x="420" y="128"/>
                    </a:lnTo>
                    <a:lnTo>
                      <a:pt x="413" y="123"/>
                    </a:lnTo>
                    <a:lnTo>
                      <a:pt x="410" y="121"/>
                    </a:lnTo>
                    <a:lnTo>
                      <a:pt x="395" y="116"/>
                    </a:lnTo>
                    <a:lnTo>
                      <a:pt x="378" y="115"/>
                    </a:lnTo>
                    <a:lnTo>
                      <a:pt x="363" y="121"/>
                    </a:lnTo>
                    <a:lnTo>
                      <a:pt x="356" y="133"/>
                    </a:lnTo>
                    <a:lnTo>
                      <a:pt x="336" y="140"/>
                    </a:lnTo>
                    <a:lnTo>
                      <a:pt x="317" y="148"/>
                    </a:lnTo>
                    <a:lnTo>
                      <a:pt x="299" y="177"/>
                    </a:lnTo>
                    <a:lnTo>
                      <a:pt x="292" y="179"/>
                    </a:lnTo>
                    <a:lnTo>
                      <a:pt x="288" y="153"/>
                    </a:lnTo>
                    <a:lnTo>
                      <a:pt x="280" y="164"/>
                    </a:lnTo>
                    <a:lnTo>
                      <a:pt x="270" y="170"/>
                    </a:lnTo>
                    <a:lnTo>
                      <a:pt x="265" y="170"/>
                    </a:lnTo>
                    <a:lnTo>
                      <a:pt x="255" y="187"/>
                    </a:lnTo>
                    <a:lnTo>
                      <a:pt x="233" y="243"/>
                    </a:lnTo>
                    <a:lnTo>
                      <a:pt x="228" y="243"/>
                    </a:lnTo>
                    <a:lnTo>
                      <a:pt x="228" y="243"/>
                    </a:lnTo>
                    <a:lnTo>
                      <a:pt x="216" y="236"/>
                    </a:lnTo>
                    <a:lnTo>
                      <a:pt x="221" y="218"/>
                    </a:lnTo>
                    <a:lnTo>
                      <a:pt x="217" y="214"/>
                    </a:lnTo>
                    <a:lnTo>
                      <a:pt x="202" y="219"/>
                    </a:lnTo>
                    <a:lnTo>
                      <a:pt x="202" y="211"/>
                    </a:lnTo>
                    <a:lnTo>
                      <a:pt x="206" y="204"/>
                    </a:lnTo>
                    <a:lnTo>
                      <a:pt x="204" y="197"/>
                    </a:lnTo>
                    <a:lnTo>
                      <a:pt x="206" y="194"/>
                    </a:lnTo>
                    <a:lnTo>
                      <a:pt x="202" y="189"/>
                    </a:lnTo>
                    <a:lnTo>
                      <a:pt x="204" y="185"/>
                    </a:lnTo>
                    <a:lnTo>
                      <a:pt x="196" y="179"/>
                    </a:lnTo>
                    <a:lnTo>
                      <a:pt x="179" y="175"/>
                    </a:lnTo>
                    <a:lnTo>
                      <a:pt x="180" y="169"/>
                    </a:lnTo>
                    <a:lnTo>
                      <a:pt x="177" y="162"/>
                    </a:lnTo>
                    <a:lnTo>
                      <a:pt x="147" y="157"/>
                    </a:lnTo>
                    <a:lnTo>
                      <a:pt x="138" y="160"/>
                    </a:lnTo>
                    <a:lnTo>
                      <a:pt x="123" y="160"/>
                    </a:lnTo>
                    <a:lnTo>
                      <a:pt x="101" y="150"/>
                    </a:lnTo>
                    <a:lnTo>
                      <a:pt x="25" y="140"/>
                    </a:lnTo>
                    <a:lnTo>
                      <a:pt x="15" y="123"/>
                    </a:lnTo>
                    <a:lnTo>
                      <a:pt x="6" y="118"/>
                    </a:lnTo>
                    <a:lnTo>
                      <a:pt x="1" y="120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1"/>
              <p:cNvSpPr>
                <a:spLocks/>
              </p:cNvSpPr>
              <p:nvPr userDrawn="1"/>
            </p:nvSpPr>
            <p:spPr bwMode="auto">
              <a:xfrm>
                <a:off x="3145" y="2031"/>
                <a:ext cx="328" cy="439"/>
              </a:xfrm>
              <a:custGeom>
                <a:avLst/>
                <a:gdLst>
                  <a:gd name="T0" fmla="*/ 324 w 328"/>
                  <a:gd name="T1" fmla="*/ 240 h 439"/>
                  <a:gd name="T2" fmla="*/ 311 w 328"/>
                  <a:gd name="T3" fmla="*/ 223 h 439"/>
                  <a:gd name="T4" fmla="*/ 297 w 328"/>
                  <a:gd name="T5" fmla="*/ 179 h 439"/>
                  <a:gd name="T6" fmla="*/ 265 w 328"/>
                  <a:gd name="T7" fmla="*/ 142 h 439"/>
                  <a:gd name="T8" fmla="*/ 233 w 328"/>
                  <a:gd name="T9" fmla="*/ 160 h 439"/>
                  <a:gd name="T10" fmla="*/ 226 w 328"/>
                  <a:gd name="T11" fmla="*/ 186 h 439"/>
                  <a:gd name="T12" fmla="*/ 211 w 328"/>
                  <a:gd name="T13" fmla="*/ 199 h 439"/>
                  <a:gd name="T14" fmla="*/ 196 w 328"/>
                  <a:gd name="T15" fmla="*/ 192 h 439"/>
                  <a:gd name="T16" fmla="*/ 201 w 328"/>
                  <a:gd name="T17" fmla="*/ 165 h 439"/>
                  <a:gd name="T18" fmla="*/ 220 w 328"/>
                  <a:gd name="T19" fmla="*/ 132 h 439"/>
                  <a:gd name="T20" fmla="*/ 228 w 328"/>
                  <a:gd name="T21" fmla="*/ 111 h 439"/>
                  <a:gd name="T22" fmla="*/ 213 w 328"/>
                  <a:gd name="T23" fmla="*/ 69 h 439"/>
                  <a:gd name="T24" fmla="*/ 205 w 328"/>
                  <a:gd name="T25" fmla="*/ 52 h 439"/>
                  <a:gd name="T26" fmla="*/ 210 w 328"/>
                  <a:gd name="T27" fmla="*/ 44 h 439"/>
                  <a:gd name="T28" fmla="*/ 188 w 328"/>
                  <a:gd name="T29" fmla="*/ 22 h 439"/>
                  <a:gd name="T30" fmla="*/ 156 w 328"/>
                  <a:gd name="T31" fmla="*/ 13 h 439"/>
                  <a:gd name="T32" fmla="*/ 129 w 328"/>
                  <a:gd name="T33" fmla="*/ 2 h 439"/>
                  <a:gd name="T34" fmla="*/ 113 w 328"/>
                  <a:gd name="T35" fmla="*/ 3 h 439"/>
                  <a:gd name="T36" fmla="*/ 93 w 328"/>
                  <a:gd name="T37" fmla="*/ 0 h 439"/>
                  <a:gd name="T38" fmla="*/ 73 w 328"/>
                  <a:gd name="T39" fmla="*/ 13 h 439"/>
                  <a:gd name="T40" fmla="*/ 78 w 328"/>
                  <a:gd name="T41" fmla="*/ 29 h 439"/>
                  <a:gd name="T42" fmla="*/ 83 w 328"/>
                  <a:gd name="T43" fmla="*/ 40 h 439"/>
                  <a:gd name="T44" fmla="*/ 56 w 328"/>
                  <a:gd name="T45" fmla="*/ 56 h 439"/>
                  <a:gd name="T46" fmla="*/ 58 w 328"/>
                  <a:gd name="T47" fmla="*/ 89 h 439"/>
                  <a:gd name="T48" fmla="*/ 49 w 328"/>
                  <a:gd name="T49" fmla="*/ 103 h 439"/>
                  <a:gd name="T50" fmla="*/ 41 w 328"/>
                  <a:gd name="T51" fmla="*/ 81 h 439"/>
                  <a:gd name="T52" fmla="*/ 31 w 328"/>
                  <a:gd name="T53" fmla="*/ 79 h 439"/>
                  <a:gd name="T54" fmla="*/ 9 w 328"/>
                  <a:gd name="T55" fmla="*/ 105 h 439"/>
                  <a:gd name="T56" fmla="*/ 4 w 328"/>
                  <a:gd name="T57" fmla="*/ 127 h 439"/>
                  <a:gd name="T58" fmla="*/ 5 w 328"/>
                  <a:gd name="T59" fmla="*/ 150 h 439"/>
                  <a:gd name="T60" fmla="*/ 9 w 328"/>
                  <a:gd name="T61" fmla="*/ 172 h 439"/>
                  <a:gd name="T62" fmla="*/ 2 w 328"/>
                  <a:gd name="T63" fmla="*/ 206 h 439"/>
                  <a:gd name="T64" fmla="*/ 15 w 328"/>
                  <a:gd name="T65" fmla="*/ 267 h 439"/>
                  <a:gd name="T66" fmla="*/ 32 w 328"/>
                  <a:gd name="T67" fmla="*/ 292 h 439"/>
                  <a:gd name="T68" fmla="*/ 31 w 328"/>
                  <a:gd name="T69" fmla="*/ 378 h 439"/>
                  <a:gd name="T70" fmla="*/ 19 w 328"/>
                  <a:gd name="T71" fmla="*/ 422 h 439"/>
                  <a:gd name="T72" fmla="*/ 85 w 328"/>
                  <a:gd name="T73" fmla="*/ 425 h 439"/>
                  <a:gd name="T74" fmla="*/ 169 w 328"/>
                  <a:gd name="T75" fmla="*/ 415 h 439"/>
                  <a:gd name="T76" fmla="*/ 281 w 328"/>
                  <a:gd name="T77" fmla="*/ 385 h 439"/>
                  <a:gd name="T78" fmla="*/ 294 w 328"/>
                  <a:gd name="T79" fmla="*/ 344 h 439"/>
                  <a:gd name="T80" fmla="*/ 302 w 328"/>
                  <a:gd name="T81" fmla="*/ 319 h 439"/>
                  <a:gd name="T82" fmla="*/ 301 w 328"/>
                  <a:gd name="T83" fmla="*/ 300 h 439"/>
                  <a:gd name="T84" fmla="*/ 324 w 328"/>
                  <a:gd name="T85" fmla="*/ 287 h 439"/>
                  <a:gd name="T86" fmla="*/ 326 w 328"/>
                  <a:gd name="T87" fmla="*/ 23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" h="439">
                    <a:moveTo>
                      <a:pt x="326" y="236"/>
                    </a:moveTo>
                    <a:lnTo>
                      <a:pt x="324" y="240"/>
                    </a:lnTo>
                    <a:lnTo>
                      <a:pt x="318" y="235"/>
                    </a:lnTo>
                    <a:lnTo>
                      <a:pt x="311" y="223"/>
                    </a:lnTo>
                    <a:lnTo>
                      <a:pt x="301" y="194"/>
                    </a:lnTo>
                    <a:lnTo>
                      <a:pt x="297" y="179"/>
                    </a:lnTo>
                    <a:lnTo>
                      <a:pt x="287" y="165"/>
                    </a:lnTo>
                    <a:lnTo>
                      <a:pt x="265" y="142"/>
                    </a:lnTo>
                    <a:lnTo>
                      <a:pt x="253" y="147"/>
                    </a:lnTo>
                    <a:lnTo>
                      <a:pt x="233" y="160"/>
                    </a:lnTo>
                    <a:lnTo>
                      <a:pt x="232" y="162"/>
                    </a:lnTo>
                    <a:lnTo>
                      <a:pt x="226" y="186"/>
                    </a:lnTo>
                    <a:lnTo>
                      <a:pt x="218" y="194"/>
                    </a:lnTo>
                    <a:lnTo>
                      <a:pt x="211" y="199"/>
                    </a:lnTo>
                    <a:lnTo>
                      <a:pt x="201" y="197"/>
                    </a:lnTo>
                    <a:lnTo>
                      <a:pt x="196" y="192"/>
                    </a:lnTo>
                    <a:lnTo>
                      <a:pt x="198" y="181"/>
                    </a:lnTo>
                    <a:lnTo>
                      <a:pt x="201" y="165"/>
                    </a:lnTo>
                    <a:lnTo>
                      <a:pt x="218" y="147"/>
                    </a:lnTo>
                    <a:lnTo>
                      <a:pt x="220" y="132"/>
                    </a:lnTo>
                    <a:lnTo>
                      <a:pt x="226" y="122"/>
                    </a:lnTo>
                    <a:lnTo>
                      <a:pt x="228" y="111"/>
                    </a:lnTo>
                    <a:lnTo>
                      <a:pt x="225" y="98"/>
                    </a:lnTo>
                    <a:lnTo>
                      <a:pt x="213" y="69"/>
                    </a:lnTo>
                    <a:lnTo>
                      <a:pt x="208" y="62"/>
                    </a:lnTo>
                    <a:lnTo>
                      <a:pt x="205" y="52"/>
                    </a:lnTo>
                    <a:lnTo>
                      <a:pt x="208" y="46"/>
                    </a:lnTo>
                    <a:lnTo>
                      <a:pt x="210" y="44"/>
                    </a:lnTo>
                    <a:lnTo>
                      <a:pt x="198" y="29"/>
                    </a:lnTo>
                    <a:lnTo>
                      <a:pt x="188" y="22"/>
                    </a:lnTo>
                    <a:lnTo>
                      <a:pt x="166" y="19"/>
                    </a:lnTo>
                    <a:lnTo>
                      <a:pt x="156" y="13"/>
                    </a:lnTo>
                    <a:lnTo>
                      <a:pt x="149" y="12"/>
                    </a:lnTo>
                    <a:lnTo>
                      <a:pt x="129" y="2"/>
                    </a:lnTo>
                    <a:lnTo>
                      <a:pt x="122" y="0"/>
                    </a:lnTo>
                    <a:lnTo>
                      <a:pt x="113" y="3"/>
                    </a:lnTo>
                    <a:lnTo>
                      <a:pt x="110" y="2"/>
                    </a:lnTo>
                    <a:lnTo>
                      <a:pt x="93" y="0"/>
                    </a:lnTo>
                    <a:lnTo>
                      <a:pt x="78" y="5"/>
                    </a:lnTo>
                    <a:lnTo>
                      <a:pt x="73" y="13"/>
                    </a:lnTo>
                    <a:lnTo>
                      <a:pt x="75" y="22"/>
                    </a:lnTo>
                    <a:lnTo>
                      <a:pt x="78" y="29"/>
                    </a:lnTo>
                    <a:lnTo>
                      <a:pt x="86" y="35"/>
                    </a:lnTo>
                    <a:lnTo>
                      <a:pt x="83" y="40"/>
                    </a:lnTo>
                    <a:lnTo>
                      <a:pt x="68" y="51"/>
                    </a:lnTo>
                    <a:lnTo>
                      <a:pt x="56" y="56"/>
                    </a:lnTo>
                    <a:lnTo>
                      <a:pt x="58" y="74"/>
                    </a:lnTo>
                    <a:lnTo>
                      <a:pt x="58" y="89"/>
                    </a:lnTo>
                    <a:lnTo>
                      <a:pt x="53" y="98"/>
                    </a:lnTo>
                    <a:lnTo>
                      <a:pt x="49" y="103"/>
                    </a:lnTo>
                    <a:lnTo>
                      <a:pt x="46" y="100"/>
                    </a:lnTo>
                    <a:lnTo>
                      <a:pt x="41" y="81"/>
                    </a:lnTo>
                    <a:lnTo>
                      <a:pt x="37" y="74"/>
                    </a:lnTo>
                    <a:lnTo>
                      <a:pt x="31" y="79"/>
                    </a:lnTo>
                    <a:lnTo>
                      <a:pt x="26" y="89"/>
                    </a:lnTo>
                    <a:lnTo>
                      <a:pt x="9" y="105"/>
                    </a:lnTo>
                    <a:lnTo>
                      <a:pt x="9" y="116"/>
                    </a:lnTo>
                    <a:lnTo>
                      <a:pt x="4" y="127"/>
                    </a:lnTo>
                    <a:lnTo>
                      <a:pt x="5" y="140"/>
                    </a:lnTo>
                    <a:lnTo>
                      <a:pt x="5" y="150"/>
                    </a:lnTo>
                    <a:lnTo>
                      <a:pt x="5" y="167"/>
                    </a:lnTo>
                    <a:lnTo>
                      <a:pt x="9" y="172"/>
                    </a:lnTo>
                    <a:lnTo>
                      <a:pt x="2" y="179"/>
                    </a:lnTo>
                    <a:lnTo>
                      <a:pt x="2" y="206"/>
                    </a:lnTo>
                    <a:lnTo>
                      <a:pt x="0" y="236"/>
                    </a:lnTo>
                    <a:lnTo>
                      <a:pt x="15" y="267"/>
                    </a:lnTo>
                    <a:lnTo>
                      <a:pt x="27" y="280"/>
                    </a:lnTo>
                    <a:lnTo>
                      <a:pt x="32" y="292"/>
                    </a:lnTo>
                    <a:lnTo>
                      <a:pt x="39" y="339"/>
                    </a:lnTo>
                    <a:lnTo>
                      <a:pt x="31" y="378"/>
                    </a:lnTo>
                    <a:lnTo>
                      <a:pt x="21" y="410"/>
                    </a:lnTo>
                    <a:lnTo>
                      <a:pt x="19" y="422"/>
                    </a:lnTo>
                    <a:lnTo>
                      <a:pt x="2" y="439"/>
                    </a:lnTo>
                    <a:lnTo>
                      <a:pt x="85" y="425"/>
                    </a:lnTo>
                    <a:lnTo>
                      <a:pt x="167" y="410"/>
                    </a:lnTo>
                    <a:lnTo>
                      <a:pt x="169" y="415"/>
                    </a:lnTo>
                    <a:lnTo>
                      <a:pt x="277" y="395"/>
                    </a:lnTo>
                    <a:lnTo>
                      <a:pt x="281" y="385"/>
                    </a:lnTo>
                    <a:lnTo>
                      <a:pt x="296" y="361"/>
                    </a:lnTo>
                    <a:lnTo>
                      <a:pt x="294" y="344"/>
                    </a:lnTo>
                    <a:lnTo>
                      <a:pt x="296" y="327"/>
                    </a:lnTo>
                    <a:lnTo>
                      <a:pt x="302" y="319"/>
                    </a:lnTo>
                    <a:lnTo>
                      <a:pt x="301" y="309"/>
                    </a:lnTo>
                    <a:lnTo>
                      <a:pt x="301" y="300"/>
                    </a:lnTo>
                    <a:lnTo>
                      <a:pt x="308" y="290"/>
                    </a:lnTo>
                    <a:lnTo>
                      <a:pt x="324" y="287"/>
                    </a:lnTo>
                    <a:lnTo>
                      <a:pt x="328" y="246"/>
                    </a:lnTo>
                    <a:lnTo>
                      <a:pt x="326" y="23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2"/>
              <p:cNvSpPr>
                <a:spLocks/>
              </p:cNvSpPr>
              <p:nvPr userDrawn="1"/>
            </p:nvSpPr>
            <p:spPr bwMode="auto">
              <a:xfrm>
                <a:off x="3145" y="2031"/>
                <a:ext cx="328" cy="439"/>
              </a:xfrm>
              <a:custGeom>
                <a:avLst/>
                <a:gdLst>
                  <a:gd name="T0" fmla="*/ 324 w 328"/>
                  <a:gd name="T1" fmla="*/ 240 h 439"/>
                  <a:gd name="T2" fmla="*/ 311 w 328"/>
                  <a:gd name="T3" fmla="*/ 223 h 439"/>
                  <a:gd name="T4" fmla="*/ 297 w 328"/>
                  <a:gd name="T5" fmla="*/ 179 h 439"/>
                  <a:gd name="T6" fmla="*/ 265 w 328"/>
                  <a:gd name="T7" fmla="*/ 142 h 439"/>
                  <a:gd name="T8" fmla="*/ 233 w 328"/>
                  <a:gd name="T9" fmla="*/ 160 h 439"/>
                  <a:gd name="T10" fmla="*/ 226 w 328"/>
                  <a:gd name="T11" fmla="*/ 186 h 439"/>
                  <a:gd name="T12" fmla="*/ 211 w 328"/>
                  <a:gd name="T13" fmla="*/ 199 h 439"/>
                  <a:gd name="T14" fmla="*/ 196 w 328"/>
                  <a:gd name="T15" fmla="*/ 192 h 439"/>
                  <a:gd name="T16" fmla="*/ 201 w 328"/>
                  <a:gd name="T17" fmla="*/ 165 h 439"/>
                  <a:gd name="T18" fmla="*/ 220 w 328"/>
                  <a:gd name="T19" fmla="*/ 132 h 439"/>
                  <a:gd name="T20" fmla="*/ 228 w 328"/>
                  <a:gd name="T21" fmla="*/ 111 h 439"/>
                  <a:gd name="T22" fmla="*/ 213 w 328"/>
                  <a:gd name="T23" fmla="*/ 69 h 439"/>
                  <a:gd name="T24" fmla="*/ 205 w 328"/>
                  <a:gd name="T25" fmla="*/ 52 h 439"/>
                  <a:gd name="T26" fmla="*/ 210 w 328"/>
                  <a:gd name="T27" fmla="*/ 44 h 439"/>
                  <a:gd name="T28" fmla="*/ 188 w 328"/>
                  <a:gd name="T29" fmla="*/ 22 h 439"/>
                  <a:gd name="T30" fmla="*/ 156 w 328"/>
                  <a:gd name="T31" fmla="*/ 13 h 439"/>
                  <a:gd name="T32" fmla="*/ 129 w 328"/>
                  <a:gd name="T33" fmla="*/ 2 h 439"/>
                  <a:gd name="T34" fmla="*/ 113 w 328"/>
                  <a:gd name="T35" fmla="*/ 3 h 439"/>
                  <a:gd name="T36" fmla="*/ 93 w 328"/>
                  <a:gd name="T37" fmla="*/ 0 h 439"/>
                  <a:gd name="T38" fmla="*/ 73 w 328"/>
                  <a:gd name="T39" fmla="*/ 13 h 439"/>
                  <a:gd name="T40" fmla="*/ 78 w 328"/>
                  <a:gd name="T41" fmla="*/ 29 h 439"/>
                  <a:gd name="T42" fmla="*/ 83 w 328"/>
                  <a:gd name="T43" fmla="*/ 40 h 439"/>
                  <a:gd name="T44" fmla="*/ 56 w 328"/>
                  <a:gd name="T45" fmla="*/ 56 h 439"/>
                  <a:gd name="T46" fmla="*/ 58 w 328"/>
                  <a:gd name="T47" fmla="*/ 89 h 439"/>
                  <a:gd name="T48" fmla="*/ 49 w 328"/>
                  <a:gd name="T49" fmla="*/ 103 h 439"/>
                  <a:gd name="T50" fmla="*/ 41 w 328"/>
                  <a:gd name="T51" fmla="*/ 81 h 439"/>
                  <a:gd name="T52" fmla="*/ 31 w 328"/>
                  <a:gd name="T53" fmla="*/ 79 h 439"/>
                  <a:gd name="T54" fmla="*/ 9 w 328"/>
                  <a:gd name="T55" fmla="*/ 105 h 439"/>
                  <a:gd name="T56" fmla="*/ 4 w 328"/>
                  <a:gd name="T57" fmla="*/ 127 h 439"/>
                  <a:gd name="T58" fmla="*/ 5 w 328"/>
                  <a:gd name="T59" fmla="*/ 150 h 439"/>
                  <a:gd name="T60" fmla="*/ 9 w 328"/>
                  <a:gd name="T61" fmla="*/ 172 h 439"/>
                  <a:gd name="T62" fmla="*/ 2 w 328"/>
                  <a:gd name="T63" fmla="*/ 206 h 439"/>
                  <a:gd name="T64" fmla="*/ 15 w 328"/>
                  <a:gd name="T65" fmla="*/ 267 h 439"/>
                  <a:gd name="T66" fmla="*/ 32 w 328"/>
                  <a:gd name="T67" fmla="*/ 292 h 439"/>
                  <a:gd name="T68" fmla="*/ 31 w 328"/>
                  <a:gd name="T69" fmla="*/ 378 h 439"/>
                  <a:gd name="T70" fmla="*/ 19 w 328"/>
                  <a:gd name="T71" fmla="*/ 422 h 439"/>
                  <a:gd name="T72" fmla="*/ 85 w 328"/>
                  <a:gd name="T73" fmla="*/ 425 h 439"/>
                  <a:gd name="T74" fmla="*/ 169 w 328"/>
                  <a:gd name="T75" fmla="*/ 415 h 439"/>
                  <a:gd name="T76" fmla="*/ 281 w 328"/>
                  <a:gd name="T77" fmla="*/ 385 h 439"/>
                  <a:gd name="T78" fmla="*/ 294 w 328"/>
                  <a:gd name="T79" fmla="*/ 344 h 439"/>
                  <a:gd name="T80" fmla="*/ 302 w 328"/>
                  <a:gd name="T81" fmla="*/ 319 h 439"/>
                  <a:gd name="T82" fmla="*/ 301 w 328"/>
                  <a:gd name="T83" fmla="*/ 300 h 439"/>
                  <a:gd name="T84" fmla="*/ 324 w 328"/>
                  <a:gd name="T85" fmla="*/ 287 h 439"/>
                  <a:gd name="T86" fmla="*/ 326 w 328"/>
                  <a:gd name="T87" fmla="*/ 23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" h="439">
                    <a:moveTo>
                      <a:pt x="326" y="236"/>
                    </a:moveTo>
                    <a:lnTo>
                      <a:pt x="324" y="240"/>
                    </a:lnTo>
                    <a:lnTo>
                      <a:pt x="318" y="235"/>
                    </a:lnTo>
                    <a:lnTo>
                      <a:pt x="311" y="223"/>
                    </a:lnTo>
                    <a:lnTo>
                      <a:pt x="301" y="194"/>
                    </a:lnTo>
                    <a:lnTo>
                      <a:pt x="297" y="179"/>
                    </a:lnTo>
                    <a:lnTo>
                      <a:pt x="287" y="165"/>
                    </a:lnTo>
                    <a:lnTo>
                      <a:pt x="265" y="142"/>
                    </a:lnTo>
                    <a:lnTo>
                      <a:pt x="253" y="147"/>
                    </a:lnTo>
                    <a:lnTo>
                      <a:pt x="233" y="160"/>
                    </a:lnTo>
                    <a:lnTo>
                      <a:pt x="232" y="162"/>
                    </a:lnTo>
                    <a:lnTo>
                      <a:pt x="226" y="186"/>
                    </a:lnTo>
                    <a:lnTo>
                      <a:pt x="218" y="194"/>
                    </a:lnTo>
                    <a:lnTo>
                      <a:pt x="211" y="199"/>
                    </a:lnTo>
                    <a:lnTo>
                      <a:pt x="201" y="197"/>
                    </a:lnTo>
                    <a:lnTo>
                      <a:pt x="196" y="192"/>
                    </a:lnTo>
                    <a:lnTo>
                      <a:pt x="198" y="181"/>
                    </a:lnTo>
                    <a:lnTo>
                      <a:pt x="201" y="165"/>
                    </a:lnTo>
                    <a:lnTo>
                      <a:pt x="218" y="147"/>
                    </a:lnTo>
                    <a:lnTo>
                      <a:pt x="220" y="132"/>
                    </a:lnTo>
                    <a:lnTo>
                      <a:pt x="226" y="122"/>
                    </a:lnTo>
                    <a:lnTo>
                      <a:pt x="228" y="111"/>
                    </a:lnTo>
                    <a:lnTo>
                      <a:pt x="225" y="98"/>
                    </a:lnTo>
                    <a:lnTo>
                      <a:pt x="213" y="69"/>
                    </a:lnTo>
                    <a:lnTo>
                      <a:pt x="208" y="62"/>
                    </a:lnTo>
                    <a:lnTo>
                      <a:pt x="205" y="52"/>
                    </a:lnTo>
                    <a:lnTo>
                      <a:pt x="208" y="46"/>
                    </a:lnTo>
                    <a:lnTo>
                      <a:pt x="210" y="44"/>
                    </a:lnTo>
                    <a:lnTo>
                      <a:pt x="198" y="29"/>
                    </a:lnTo>
                    <a:lnTo>
                      <a:pt x="188" y="22"/>
                    </a:lnTo>
                    <a:lnTo>
                      <a:pt x="166" y="19"/>
                    </a:lnTo>
                    <a:lnTo>
                      <a:pt x="156" y="13"/>
                    </a:lnTo>
                    <a:lnTo>
                      <a:pt x="149" y="12"/>
                    </a:lnTo>
                    <a:lnTo>
                      <a:pt x="129" y="2"/>
                    </a:lnTo>
                    <a:lnTo>
                      <a:pt x="122" y="0"/>
                    </a:lnTo>
                    <a:lnTo>
                      <a:pt x="113" y="3"/>
                    </a:lnTo>
                    <a:lnTo>
                      <a:pt x="110" y="2"/>
                    </a:lnTo>
                    <a:lnTo>
                      <a:pt x="93" y="0"/>
                    </a:lnTo>
                    <a:lnTo>
                      <a:pt x="78" y="5"/>
                    </a:lnTo>
                    <a:lnTo>
                      <a:pt x="73" y="13"/>
                    </a:lnTo>
                    <a:lnTo>
                      <a:pt x="75" y="22"/>
                    </a:lnTo>
                    <a:lnTo>
                      <a:pt x="78" y="29"/>
                    </a:lnTo>
                    <a:lnTo>
                      <a:pt x="86" y="35"/>
                    </a:lnTo>
                    <a:lnTo>
                      <a:pt x="83" y="40"/>
                    </a:lnTo>
                    <a:lnTo>
                      <a:pt x="68" y="51"/>
                    </a:lnTo>
                    <a:lnTo>
                      <a:pt x="56" y="56"/>
                    </a:lnTo>
                    <a:lnTo>
                      <a:pt x="58" y="74"/>
                    </a:lnTo>
                    <a:lnTo>
                      <a:pt x="58" y="89"/>
                    </a:lnTo>
                    <a:lnTo>
                      <a:pt x="53" y="98"/>
                    </a:lnTo>
                    <a:lnTo>
                      <a:pt x="49" y="103"/>
                    </a:lnTo>
                    <a:lnTo>
                      <a:pt x="46" y="100"/>
                    </a:lnTo>
                    <a:lnTo>
                      <a:pt x="41" y="81"/>
                    </a:lnTo>
                    <a:lnTo>
                      <a:pt x="37" y="74"/>
                    </a:lnTo>
                    <a:lnTo>
                      <a:pt x="31" y="79"/>
                    </a:lnTo>
                    <a:lnTo>
                      <a:pt x="26" y="89"/>
                    </a:lnTo>
                    <a:lnTo>
                      <a:pt x="9" y="105"/>
                    </a:lnTo>
                    <a:lnTo>
                      <a:pt x="9" y="116"/>
                    </a:lnTo>
                    <a:lnTo>
                      <a:pt x="4" y="127"/>
                    </a:lnTo>
                    <a:lnTo>
                      <a:pt x="5" y="140"/>
                    </a:lnTo>
                    <a:lnTo>
                      <a:pt x="5" y="150"/>
                    </a:lnTo>
                    <a:lnTo>
                      <a:pt x="5" y="167"/>
                    </a:lnTo>
                    <a:lnTo>
                      <a:pt x="9" y="172"/>
                    </a:lnTo>
                    <a:lnTo>
                      <a:pt x="2" y="179"/>
                    </a:lnTo>
                    <a:lnTo>
                      <a:pt x="2" y="206"/>
                    </a:lnTo>
                    <a:lnTo>
                      <a:pt x="0" y="236"/>
                    </a:lnTo>
                    <a:lnTo>
                      <a:pt x="15" y="267"/>
                    </a:lnTo>
                    <a:lnTo>
                      <a:pt x="27" y="280"/>
                    </a:lnTo>
                    <a:lnTo>
                      <a:pt x="32" y="292"/>
                    </a:lnTo>
                    <a:lnTo>
                      <a:pt x="39" y="339"/>
                    </a:lnTo>
                    <a:lnTo>
                      <a:pt x="31" y="378"/>
                    </a:lnTo>
                    <a:lnTo>
                      <a:pt x="21" y="410"/>
                    </a:lnTo>
                    <a:lnTo>
                      <a:pt x="19" y="422"/>
                    </a:lnTo>
                    <a:lnTo>
                      <a:pt x="2" y="439"/>
                    </a:lnTo>
                    <a:lnTo>
                      <a:pt x="85" y="425"/>
                    </a:lnTo>
                    <a:lnTo>
                      <a:pt x="167" y="410"/>
                    </a:lnTo>
                    <a:lnTo>
                      <a:pt x="169" y="415"/>
                    </a:lnTo>
                    <a:lnTo>
                      <a:pt x="277" y="395"/>
                    </a:lnTo>
                    <a:lnTo>
                      <a:pt x="281" y="385"/>
                    </a:lnTo>
                    <a:lnTo>
                      <a:pt x="296" y="361"/>
                    </a:lnTo>
                    <a:lnTo>
                      <a:pt x="294" y="344"/>
                    </a:lnTo>
                    <a:lnTo>
                      <a:pt x="296" y="327"/>
                    </a:lnTo>
                    <a:lnTo>
                      <a:pt x="302" y="319"/>
                    </a:lnTo>
                    <a:lnTo>
                      <a:pt x="301" y="309"/>
                    </a:lnTo>
                    <a:lnTo>
                      <a:pt x="301" y="300"/>
                    </a:lnTo>
                    <a:lnTo>
                      <a:pt x="308" y="290"/>
                    </a:lnTo>
                    <a:lnTo>
                      <a:pt x="324" y="287"/>
                    </a:lnTo>
                    <a:lnTo>
                      <a:pt x="328" y="246"/>
                    </a:lnTo>
                    <a:lnTo>
                      <a:pt x="326" y="23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3"/>
              <p:cNvSpPr>
                <a:spLocks/>
              </p:cNvSpPr>
              <p:nvPr userDrawn="1"/>
            </p:nvSpPr>
            <p:spPr bwMode="auto">
              <a:xfrm>
                <a:off x="2642" y="1972"/>
                <a:ext cx="439" cy="464"/>
              </a:xfrm>
              <a:custGeom>
                <a:avLst/>
                <a:gdLst>
                  <a:gd name="T0" fmla="*/ 145 w 439"/>
                  <a:gd name="T1" fmla="*/ 30 h 464"/>
                  <a:gd name="T2" fmla="*/ 139 w 439"/>
                  <a:gd name="T3" fmla="*/ 34 h 464"/>
                  <a:gd name="T4" fmla="*/ 139 w 439"/>
                  <a:gd name="T5" fmla="*/ 7 h 464"/>
                  <a:gd name="T6" fmla="*/ 83 w 439"/>
                  <a:gd name="T7" fmla="*/ 35 h 464"/>
                  <a:gd name="T8" fmla="*/ 56 w 439"/>
                  <a:gd name="T9" fmla="*/ 40 h 464"/>
                  <a:gd name="T10" fmla="*/ 42 w 439"/>
                  <a:gd name="T11" fmla="*/ 27 h 464"/>
                  <a:gd name="T12" fmla="*/ 34 w 439"/>
                  <a:gd name="T13" fmla="*/ 37 h 464"/>
                  <a:gd name="T14" fmla="*/ 36 w 439"/>
                  <a:gd name="T15" fmla="*/ 105 h 464"/>
                  <a:gd name="T16" fmla="*/ 5 w 439"/>
                  <a:gd name="T17" fmla="*/ 133 h 464"/>
                  <a:gd name="T18" fmla="*/ 0 w 439"/>
                  <a:gd name="T19" fmla="*/ 154 h 464"/>
                  <a:gd name="T20" fmla="*/ 19 w 439"/>
                  <a:gd name="T21" fmla="*/ 169 h 464"/>
                  <a:gd name="T22" fmla="*/ 15 w 439"/>
                  <a:gd name="T23" fmla="*/ 202 h 464"/>
                  <a:gd name="T24" fmla="*/ 17 w 439"/>
                  <a:gd name="T25" fmla="*/ 223 h 464"/>
                  <a:gd name="T26" fmla="*/ 20 w 439"/>
                  <a:gd name="T27" fmla="*/ 250 h 464"/>
                  <a:gd name="T28" fmla="*/ 47 w 439"/>
                  <a:gd name="T29" fmla="*/ 265 h 464"/>
                  <a:gd name="T30" fmla="*/ 73 w 439"/>
                  <a:gd name="T31" fmla="*/ 268 h 464"/>
                  <a:gd name="T32" fmla="*/ 96 w 439"/>
                  <a:gd name="T33" fmla="*/ 297 h 464"/>
                  <a:gd name="T34" fmla="*/ 142 w 439"/>
                  <a:gd name="T35" fmla="*/ 331 h 464"/>
                  <a:gd name="T36" fmla="*/ 161 w 439"/>
                  <a:gd name="T37" fmla="*/ 422 h 464"/>
                  <a:gd name="T38" fmla="*/ 198 w 439"/>
                  <a:gd name="T39" fmla="*/ 446 h 464"/>
                  <a:gd name="T40" fmla="*/ 204 w 439"/>
                  <a:gd name="T41" fmla="*/ 464 h 464"/>
                  <a:gd name="T42" fmla="*/ 424 w 439"/>
                  <a:gd name="T43" fmla="*/ 435 h 464"/>
                  <a:gd name="T44" fmla="*/ 421 w 439"/>
                  <a:gd name="T45" fmla="*/ 405 h 464"/>
                  <a:gd name="T46" fmla="*/ 407 w 439"/>
                  <a:gd name="T47" fmla="*/ 358 h 464"/>
                  <a:gd name="T48" fmla="*/ 415 w 439"/>
                  <a:gd name="T49" fmla="*/ 309 h 464"/>
                  <a:gd name="T50" fmla="*/ 415 w 439"/>
                  <a:gd name="T51" fmla="*/ 275 h 464"/>
                  <a:gd name="T52" fmla="*/ 417 w 439"/>
                  <a:gd name="T53" fmla="*/ 235 h 464"/>
                  <a:gd name="T54" fmla="*/ 422 w 439"/>
                  <a:gd name="T55" fmla="*/ 197 h 464"/>
                  <a:gd name="T56" fmla="*/ 439 w 439"/>
                  <a:gd name="T57" fmla="*/ 148 h 464"/>
                  <a:gd name="T58" fmla="*/ 417 w 439"/>
                  <a:gd name="T59" fmla="*/ 160 h 464"/>
                  <a:gd name="T60" fmla="*/ 417 w 439"/>
                  <a:gd name="T61" fmla="*/ 184 h 464"/>
                  <a:gd name="T62" fmla="*/ 380 w 439"/>
                  <a:gd name="T63" fmla="*/ 221 h 464"/>
                  <a:gd name="T64" fmla="*/ 387 w 439"/>
                  <a:gd name="T65" fmla="*/ 191 h 464"/>
                  <a:gd name="T66" fmla="*/ 397 w 439"/>
                  <a:gd name="T67" fmla="*/ 175 h 464"/>
                  <a:gd name="T68" fmla="*/ 399 w 439"/>
                  <a:gd name="T69" fmla="*/ 157 h 464"/>
                  <a:gd name="T70" fmla="*/ 387 w 439"/>
                  <a:gd name="T71" fmla="*/ 150 h 464"/>
                  <a:gd name="T72" fmla="*/ 388 w 439"/>
                  <a:gd name="T73" fmla="*/ 128 h 464"/>
                  <a:gd name="T74" fmla="*/ 373 w 439"/>
                  <a:gd name="T75" fmla="*/ 125 h 464"/>
                  <a:gd name="T76" fmla="*/ 375 w 439"/>
                  <a:gd name="T77" fmla="*/ 111 h 464"/>
                  <a:gd name="T78" fmla="*/ 373 w 439"/>
                  <a:gd name="T79" fmla="*/ 103 h 464"/>
                  <a:gd name="T80" fmla="*/ 367 w 439"/>
                  <a:gd name="T81" fmla="*/ 93 h 464"/>
                  <a:gd name="T82" fmla="*/ 351 w 439"/>
                  <a:gd name="T83" fmla="*/ 83 h 464"/>
                  <a:gd name="T84" fmla="*/ 318 w 439"/>
                  <a:gd name="T85" fmla="*/ 71 h 464"/>
                  <a:gd name="T86" fmla="*/ 294 w 439"/>
                  <a:gd name="T87" fmla="*/ 74 h 464"/>
                  <a:gd name="T88" fmla="*/ 196 w 439"/>
                  <a:gd name="T89" fmla="*/ 54 h 464"/>
                  <a:gd name="T90" fmla="*/ 177 w 439"/>
                  <a:gd name="T91" fmla="*/ 32 h 464"/>
                  <a:gd name="T92" fmla="*/ 171 w 439"/>
                  <a:gd name="T93" fmla="*/ 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9" h="464">
                    <a:moveTo>
                      <a:pt x="171" y="30"/>
                    </a:moveTo>
                    <a:lnTo>
                      <a:pt x="145" y="30"/>
                    </a:lnTo>
                    <a:lnTo>
                      <a:pt x="140" y="37"/>
                    </a:lnTo>
                    <a:lnTo>
                      <a:pt x="139" y="34"/>
                    </a:lnTo>
                    <a:lnTo>
                      <a:pt x="140" y="18"/>
                    </a:lnTo>
                    <a:lnTo>
                      <a:pt x="139" y="7"/>
                    </a:lnTo>
                    <a:lnTo>
                      <a:pt x="129" y="0"/>
                    </a:lnTo>
                    <a:lnTo>
                      <a:pt x="83" y="35"/>
                    </a:lnTo>
                    <a:lnTo>
                      <a:pt x="68" y="40"/>
                    </a:lnTo>
                    <a:lnTo>
                      <a:pt x="56" y="40"/>
                    </a:lnTo>
                    <a:lnTo>
                      <a:pt x="49" y="32"/>
                    </a:lnTo>
                    <a:lnTo>
                      <a:pt x="42" y="27"/>
                    </a:lnTo>
                    <a:lnTo>
                      <a:pt x="39" y="35"/>
                    </a:lnTo>
                    <a:lnTo>
                      <a:pt x="34" y="37"/>
                    </a:lnTo>
                    <a:lnTo>
                      <a:pt x="39" y="98"/>
                    </a:lnTo>
                    <a:lnTo>
                      <a:pt x="36" y="105"/>
                    </a:lnTo>
                    <a:lnTo>
                      <a:pt x="12" y="118"/>
                    </a:lnTo>
                    <a:lnTo>
                      <a:pt x="5" y="133"/>
                    </a:lnTo>
                    <a:lnTo>
                      <a:pt x="0" y="140"/>
                    </a:lnTo>
                    <a:lnTo>
                      <a:pt x="0" y="154"/>
                    </a:lnTo>
                    <a:lnTo>
                      <a:pt x="10" y="155"/>
                    </a:lnTo>
                    <a:lnTo>
                      <a:pt x="19" y="169"/>
                    </a:lnTo>
                    <a:lnTo>
                      <a:pt x="12" y="184"/>
                    </a:lnTo>
                    <a:lnTo>
                      <a:pt x="15" y="202"/>
                    </a:lnTo>
                    <a:lnTo>
                      <a:pt x="12" y="208"/>
                    </a:lnTo>
                    <a:lnTo>
                      <a:pt x="17" y="223"/>
                    </a:lnTo>
                    <a:lnTo>
                      <a:pt x="14" y="241"/>
                    </a:lnTo>
                    <a:lnTo>
                      <a:pt x="20" y="250"/>
                    </a:lnTo>
                    <a:lnTo>
                      <a:pt x="37" y="255"/>
                    </a:lnTo>
                    <a:lnTo>
                      <a:pt x="47" y="265"/>
                    </a:lnTo>
                    <a:lnTo>
                      <a:pt x="59" y="263"/>
                    </a:lnTo>
                    <a:lnTo>
                      <a:pt x="73" y="268"/>
                    </a:lnTo>
                    <a:lnTo>
                      <a:pt x="90" y="283"/>
                    </a:lnTo>
                    <a:lnTo>
                      <a:pt x="96" y="297"/>
                    </a:lnTo>
                    <a:lnTo>
                      <a:pt x="134" y="317"/>
                    </a:lnTo>
                    <a:lnTo>
                      <a:pt x="142" y="331"/>
                    </a:lnTo>
                    <a:lnTo>
                      <a:pt x="147" y="361"/>
                    </a:lnTo>
                    <a:lnTo>
                      <a:pt x="161" y="422"/>
                    </a:lnTo>
                    <a:lnTo>
                      <a:pt x="169" y="439"/>
                    </a:lnTo>
                    <a:lnTo>
                      <a:pt x="198" y="446"/>
                    </a:lnTo>
                    <a:lnTo>
                      <a:pt x="204" y="456"/>
                    </a:lnTo>
                    <a:lnTo>
                      <a:pt x="204" y="464"/>
                    </a:lnTo>
                    <a:lnTo>
                      <a:pt x="314" y="451"/>
                    </a:lnTo>
                    <a:lnTo>
                      <a:pt x="424" y="435"/>
                    </a:lnTo>
                    <a:lnTo>
                      <a:pt x="422" y="417"/>
                    </a:lnTo>
                    <a:lnTo>
                      <a:pt x="421" y="405"/>
                    </a:lnTo>
                    <a:lnTo>
                      <a:pt x="412" y="381"/>
                    </a:lnTo>
                    <a:lnTo>
                      <a:pt x="407" y="358"/>
                    </a:lnTo>
                    <a:lnTo>
                      <a:pt x="409" y="339"/>
                    </a:lnTo>
                    <a:lnTo>
                      <a:pt x="415" y="309"/>
                    </a:lnTo>
                    <a:lnTo>
                      <a:pt x="414" y="290"/>
                    </a:lnTo>
                    <a:lnTo>
                      <a:pt x="415" y="275"/>
                    </a:lnTo>
                    <a:lnTo>
                      <a:pt x="419" y="248"/>
                    </a:lnTo>
                    <a:lnTo>
                      <a:pt x="417" y="235"/>
                    </a:lnTo>
                    <a:lnTo>
                      <a:pt x="419" y="216"/>
                    </a:lnTo>
                    <a:lnTo>
                      <a:pt x="422" y="197"/>
                    </a:lnTo>
                    <a:lnTo>
                      <a:pt x="432" y="175"/>
                    </a:lnTo>
                    <a:lnTo>
                      <a:pt x="439" y="148"/>
                    </a:lnTo>
                    <a:lnTo>
                      <a:pt x="434" y="137"/>
                    </a:lnTo>
                    <a:lnTo>
                      <a:pt x="417" y="160"/>
                    </a:lnTo>
                    <a:lnTo>
                      <a:pt x="419" y="172"/>
                    </a:lnTo>
                    <a:lnTo>
                      <a:pt x="417" y="184"/>
                    </a:lnTo>
                    <a:lnTo>
                      <a:pt x="409" y="187"/>
                    </a:lnTo>
                    <a:lnTo>
                      <a:pt x="380" y="221"/>
                    </a:lnTo>
                    <a:lnTo>
                      <a:pt x="380" y="214"/>
                    </a:lnTo>
                    <a:lnTo>
                      <a:pt x="387" y="191"/>
                    </a:lnTo>
                    <a:lnTo>
                      <a:pt x="388" y="184"/>
                    </a:lnTo>
                    <a:lnTo>
                      <a:pt x="397" y="175"/>
                    </a:lnTo>
                    <a:lnTo>
                      <a:pt x="404" y="157"/>
                    </a:lnTo>
                    <a:lnTo>
                      <a:pt x="399" y="157"/>
                    </a:lnTo>
                    <a:lnTo>
                      <a:pt x="399" y="157"/>
                    </a:lnTo>
                    <a:lnTo>
                      <a:pt x="387" y="150"/>
                    </a:lnTo>
                    <a:lnTo>
                      <a:pt x="392" y="132"/>
                    </a:lnTo>
                    <a:lnTo>
                      <a:pt x="388" y="128"/>
                    </a:lnTo>
                    <a:lnTo>
                      <a:pt x="373" y="133"/>
                    </a:lnTo>
                    <a:lnTo>
                      <a:pt x="373" y="125"/>
                    </a:lnTo>
                    <a:lnTo>
                      <a:pt x="377" y="118"/>
                    </a:lnTo>
                    <a:lnTo>
                      <a:pt x="375" y="111"/>
                    </a:lnTo>
                    <a:lnTo>
                      <a:pt x="377" y="108"/>
                    </a:lnTo>
                    <a:lnTo>
                      <a:pt x="373" y="103"/>
                    </a:lnTo>
                    <a:lnTo>
                      <a:pt x="375" y="99"/>
                    </a:lnTo>
                    <a:lnTo>
                      <a:pt x="367" y="93"/>
                    </a:lnTo>
                    <a:lnTo>
                      <a:pt x="350" y="89"/>
                    </a:lnTo>
                    <a:lnTo>
                      <a:pt x="351" y="83"/>
                    </a:lnTo>
                    <a:lnTo>
                      <a:pt x="348" y="76"/>
                    </a:lnTo>
                    <a:lnTo>
                      <a:pt x="318" y="71"/>
                    </a:lnTo>
                    <a:lnTo>
                      <a:pt x="309" y="74"/>
                    </a:lnTo>
                    <a:lnTo>
                      <a:pt x="294" y="74"/>
                    </a:lnTo>
                    <a:lnTo>
                      <a:pt x="272" y="64"/>
                    </a:lnTo>
                    <a:lnTo>
                      <a:pt x="196" y="54"/>
                    </a:lnTo>
                    <a:lnTo>
                      <a:pt x="186" y="37"/>
                    </a:lnTo>
                    <a:lnTo>
                      <a:pt x="177" y="32"/>
                    </a:lnTo>
                    <a:lnTo>
                      <a:pt x="172" y="34"/>
                    </a:lnTo>
                    <a:lnTo>
                      <a:pt x="171" y="3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4"/>
              <p:cNvSpPr>
                <a:spLocks/>
              </p:cNvSpPr>
              <p:nvPr userDrawn="1"/>
            </p:nvSpPr>
            <p:spPr bwMode="auto">
              <a:xfrm>
                <a:off x="2642" y="1972"/>
                <a:ext cx="439" cy="464"/>
              </a:xfrm>
              <a:custGeom>
                <a:avLst/>
                <a:gdLst>
                  <a:gd name="T0" fmla="*/ 145 w 439"/>
                  <a:gd name="T1" fmla="*/ 30 h 464"/>
                  <a:gd name="T2" fmla="*/ 139 w 439"/>
                  <a:gd name="T3" fmla="*/ 34 h 464"/>
                  <a:gd name="T4" fmla="*/ 139 w 439"/>
                  <a:gd name="T5" fmla="*/ 7 h 464"/>
                  <a:gd name="T6" fmla="*/ 83 w 439"/>
                  <a:gd name="T7" fmla="*/ 35 h 464"/>
                  <a:gd name="T8" fmla="*/ 56 w 439"/>
                  <a:gd name="T9" fmla="*/ 40 h 464"/>
                  <a:gd name="T10" fmla="*/ 42 w 439"/>
                  <a:gd name="T11" fmla="*/ 27 h 464"/>
                  <a:gd name="T12" fmla="*/ 34 w 439"/>
                  <a:gd name="T13" fmla="*/ 37 h 464"/>
                  <a:gd name="T14" fmla="*/ 36 w 439"/>
                  <a:gd name="T15" fmla="*/ 105 h 464"/>
                  <a:gd name="T16" fmla="*/ 5 w 439"/>
                  <a:gd name="T17" fmla="*/ 133 h 464"/>
                  <a:gd name="T18" fmla="*/ 0 w 439"/>
                  <a:gd name="T19" fmla="*/ 154 h 464"/>
                  <a:gd name="T20" fmla="*/ 19 w 439"/>
                  <a:gd name="T21" fmla="*/ 169 h 464"/>
                  <a:gd name="T22" fmla="*/ 15 w 439"/>
                  <a:gd name="T23" fmla="*/ 202 h 464"/>
                  <a:gd name="T24" fmla="*/ 17 w 439"/>
                  <a:gd name="T25" fmla="*/ 223 h 464"/>
                  <a:gd name="T26" fmla="*/ 20 w 439"/>
                  <a:gd name="T27" fmla="*/ 250 h 464"/>
                  <a:gd name="T28" fmla="*/ 47 w 439"/>
                  <a:gd name="T29" fmla="*/ 265 h 464"/>
                  <a:gd name="T30" fmla="*/ 73 w 439"/>
                  <a:gd name="T31" fmla="*/ 268 h 464"/>
                  <a:gd name="T32" fmla="*/ 96 w 439"/>
                  <a:gd name="T33" fmla="*/ 297 h 464"/>
                  <a:gd name="T34" fmla="*/ 142 w 439"/>
                  <a:gd name="T35" fmla="*/ 331 h 464"/>
                  <a:gd name="T36" fmla="*/ 161 w 439"/>
                  <a:gd name="T37" fmla="*/ 422 h 464"/>
                  <a:gd name="T38" fmla="*/ 198 w 439"/>
                  <a:gd name="T39" fmla="*/ 446 h 464"/>
                  <a:gd name="T40" fmla="*/ 204 w 439"/>
                  <a:gd name="T41" fmla="*/ 464 h 464"/>
                  <a:gd name="T42" fmla="*/ 424 w 439"/>
                  <a:gd name="T43" fmla="*/ 435 h 464"/>
                  <a:gd name="T44" fmla="*/ 421 w 439"/>
                  <a:gd name="T45" fmla="*/ 405 h 464"/>
                  <a:gd name="T46" fmla="*/ 407 w 439"/>
                  <a:gd name="T47" fmla="*/ 358 h 464"/>
                  <a:gd name="T48" fmla="*/ 415 w 439"/>
                  <a:gd name="T49" fmla="*/ 309 h 464"/>
                  <a:gd name="T50" fmla="*/ 415 w 439"/>
                  <a:gd name="T51" fmla="*/ 275 h 464"/>
                  <a:gd name="T52" fmla="*/ 417 w 439"/>
                  <a:gd name="T53" fmla="*/ 235 h 464"/>
                  <a:gd name="T54" fmla="*/ 422 w 439"/>
                  <a:gd name="T55" fmla="*/ 197 h 464"/>
                  <a:gd name="T56" fmla="*/ 439 w 439"/>
                  <a:gd name="T57" fmla="*/ 148 h 464"/>
                  <a:gd name="T58" fmla="*/ 417 w 439"/>
                  <a:gd name="T59" fmla="*/ 160 h 464"/>
                  <a:gd name="T60" fmla="*/ 417 w 439"/>
                  <a:gd name="T61" fmla="*/ 184 h 464"/>
                  <a:gd name="T62" fmla="*/ 380 w 439"/>
                  <a:gd name="T63" fmla="*/ 221 h 464"/>
                  <a:gd name="T64" fmla="*/ 387 w 439"/>
                  <a:gd name="T65" fmla="*/ 191 h 464"/>
                  <a:gd name="T66" fmla="*/ 397 w 439"/>
                  <a:gd name="T67" fmla="*/ 175 h 464"/>
                  <a:gd name="T68" fmla="*/ 399 w 439"/>
                  <a:gd name="T69" fmla="*/ 157 h 464"/>
                  <a:gd name="T70" fmla="*/ 387 w 439"/>
                  <a:gd name="T71" fmla="*/ 150 h 464"/>
                  <a:gd name="T72" fmla="*/ 388 w 439"/>
                  <a:gd name="T73" fmla="*/ 128 h 464"/>
                  <a:gd name="T74" fmla="*/ 373 w 439"/>
                  <a:gd name="T75" fmla="*/ 125 h 464"/>
                  <a:gd name="T76" fmla="*/ 375 w 439"/>
                  <a:gd name="T77" fmla="*/ 111 h 464"/>
                  <a:gd name="T78" fmla="*/ 373 w 439"/>
                  <a:gd name="T79" fmla="*/ 103 h 464"/>
                  <a:gd name="T80" fmla="*/ 367 w 439"/>
                  <a:gd name="T81" fmla="*/ 93 h 464"/>
                  <a:gd name="T82" fmla="*/ 351 w 439"/>
                  <a:gd name="T83" fmla="*/ 83 h 464"/>
                  <a:gd name="T84" fmla="*/ 318 w 439"/>
                  <a:gd name="T85" fmla="*/ 71 h 464"/>
                  <a:gd name="T86" fmla="*/ 294 w 439"/>
                  <a:gd name="T87" fmla="*/ 74 h 464"/>
                  <a:gd name="T88" fmla="*/ 196 w 439"/>
                  <a:gd name="T89" fmla="*/ 54 h 464"/>
                  <a:gd name="T90" fmla="*/ 177 w 439"/>
                  <a:gd name="T91" fmla="*/ 32 h 464"/>
                  <a:gd name="T92" fmla="*/ 171 w 439"/>
                  <a:gd name="T93" fmla="*/ 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9" h="464">
                    <a:moveTo>
                      <a:pt x="171" y="30"/>
                    </a:moveTo>
                    <a:lnTo>
                      <a:pt x="145" y="30"/>
                    </a:lnTo>
                    <a:lnTo>
                      <a:pt x="140" y="37"/>
                    </a:lnTo>
                    <a:lnTo>
                      <a:pt x="139" y="34"/>
                    </a:lnTo>
                    <a:lnTo>
                      <a:pt x="140" y="18"/>
                    </a:lnTo>
                    <a:lnTo>
                      <a:pt x="139" y="7"/>
                    </a:lnTo>
                    <a:lnTo>
                      <a:pt x="129" y="0"/>
                    </a:lnTo>
                    <a:lnTo>
                      <a:pt x="83" y="35"/>
                    </a:lnTo>
                    <a:lnTo>
                      <a:pt x="68" y="40"/>
                    </a:lnTo>
                    <a:lnTo>
                      <a:pt x="56" y="40"/>
                    </a:lnTo>
                    <a:lnTo>
                      <a:pt x="49" y="32"/>
                    </a:lnTo>
                    <a:lnTo>
                      <a:pt x="42" y="27"/>
                    </a:lnTo>
                    <a:lnTo>
                      <a:pt x="39" y="35"/>
                    </a:lnTo>
                    <a:lnTo>
                      <a:pt x="34" y="37"/>
                    </a:lnTo>
                    <a:lnTo>
                      <a:pt x="39" y="98"/>
                    </a:lnTo>
                    <a:lnTo>
                      <a:pt x="36" y="105"/>
                    </a:lnTo>
                    <a:lnTo>
                      <a:pt x="12" y="118"/>
                    </a:lnTo>
                    <a:lnTo>
                      <a:pt x="5" y="133"/>
                    </a:lnTo>
                    <a:lnTo>
                      <a:pt x="0" y="140"/>
                    </a:lnTo>
                    <a:lnTo>
                      <a:pt x="0" y="154"/>
                    </a:lnTo>
                    <a:lnTo>
                      <a:pt x="10" y="155"/>
                    </a:lnTo>
                    <a:lnTo>
                      <a:pt x="19" y="169"/>
                    </a:lnTo>
                    <a:lnTo>
                      <a:pt x="12" y="184"/>
                    </a:lnTo>
                    <a:lnTo>
                      <a:pt x="15" y="202"/>
                    </a:lnTo>
                    <a:lnTo>
                      <a:pt x="12" y="208"/>
                    </a:lnTo>
                    <a:lnTo>
                      <a:pt x="17" y="223"/>
                    </a:lnTo>
                    <a:lnTo>
                      <a:pt x="14" y="241"/>
                    </a:lnTo>
                    <a:lnTo>
                      <a:pt x="20" y="250"/>
                    </a:lnTo>
                    <a:lnTo>
                      <a:pt x="37" y="255"/>
                    </a:lnTo>
                    <a:lnTo>
                      <a:pt x="47" y="265"/>
                    </a:lnTo>
                    <a:lnTo>
                      <a:pt x="59" y="263"/>
                    </a:lnTo>
                    <a:lnTo>
                      <a:pt x="73" y="268"/>
                    </a:lnTo>
                    <a:lnTo>
                      <a:pt x="90" y="283"/>
                    </a:lnTo>
                    <a:lnTo>
                      <a:pt x="96" y="297"/>
                    </a:lnTo>
                    <a:lnTo>
                      <a:pt x="134" y="317"/>
                    </a:lnTo>
                    <a:lnTo>
                      <a:pt x="142" y="331"/>
                    </a:lnTo>
                    <a:lnTo>
                      <a:pt x="147" y="361"/>
                    </a:lnTo>
                    <a:lnTo>
                      <a:pt x="161" y="422"/>
                    </a:lnTo>
                    <a:lnTo>
                      <a:pt x="169" y="439"/>
                    </a:lnTo>
                    <a:lnTo>
                      <a:pt x="198" y="446"/>
                    </a:lnTo>
                    <a:lnTo>
                      <a:pt x="204" y="456"/>
                    </a:lnTo>
                    <a:lnTo>
                      <a:pt x="204" y="464"/>
                    </a:lnTo>
                    <a:lnTo>
                      <a:pt x="314" y="451"/>
                    </a:lnTo>
                    <a:lnTo>
                      <a:pt x="424" y="435"/>
                    </a:lnTo>
                    <a:lnTo>
                      <a:pt x="422" y="417"/>
                    </a:lnTo>
                    <a:lnTo>
                      <a:pt x="421" y="405"/>
                    </a:lnTo>
                    <a:lnTo>
                      <a:pt x="412" y="381"/>
                    </a:lnTo>
                    <a:lnTo>
                      <a:pt x="407" y="358"/>
                    </a:lnTo>
                    <a:lnTo>
                      <a:pt x="409" y="339"/>
                    </a:lnTo>
                    <a:lnTo>
                      <a:pt x="415" y="309"/>
                    </a:lnTo>
                    <a:lnTo>
                      <a:pt x="414" y="290"/>
                    </a:lnTo>
                    <a:lnTo>
                      <a:pt x="415" y="275"/>
                    </a:lnTo>
                    <a:lnTo>
                      <a:pt x="419" y="248"/>
                    </a:lnTo>
                    <a:lnTo>
                      <a:pt x="417" y="235"/>
                    </a:lnTo>
                    <a:lnTo>
                      <a:pt x="419" y="216"/>
                    </a:lnTo>
                    <a:lnTo>
                      <a:pt x="422" y="197"/>
                    </a:lnTo>
                    <a:lnTo>
                      <a:pt x="432" y="175"/>
                    </a:lnTo>
                    <a:lnTo>
                      <a:pt x="439" y="148"/>
                    </a:lnTo>
                    <a:lnTo>
                      <a:pt x="434" y="137"/>
                    </a:lnTo>
                    <a:lnTo>
                      <a:pt x="417" y="160"/>
                    </a:lnTo>
                    <a:lnTo>
                      <a:pt x="419" y="172"/>
                    </a:lnTo>
                    <a:lnTo>
                      <a:pt x="417" y="184"/>
                    </a:lnTo>
                    <a:lnTo>
                      <a:pt x="409" y="187"/>
                    </a:lnTo>
                    <a:lnTo>
                      <a:pt x="380" y="221"/>
                    </a:lnTo>
                    <a:lnTo>
                      <a:pt x="380" y="214"/>
                    </a:lnTo>
                    <a:lnTo>
                      <a:pt x="387" y="191"/>
                    </a:lnTo>
                    <a:lnTo>
                      <a:pt x="388" y="184"/>
                    </a:lnTo>
                    <a:lnTo>
                      <a:pt x="397" y="175"/>
                    </a:lnTo>
                    <a:lnTo>
                      <a:pt x="404" y="157"/>
                    </a:lnTo>
                    <a:lnTo>
                      <a:pt x="399" y="157"/>
                    </a:lnTo>
                    <a:lnTo>
                      <a:pt x="399" y="157"/>
                    </a:lnTo>
                    <a:lnTo>
                      <a:pt x="387" y="150"/>
                    </a:lnTo>
                    <a:lnTo>
                      <a:pt x="392" y="132"/>
                    </a:lnTo>
                    <a:lnTo>
                      <a:pt x="388" y="128"/>
                    </a:lnTo>
                    <a:lnTo>
                      <a:pt x="373" y="133"/>
                    </a:lnTo>
                    <a:lnTo>
                      <a:pt x="373" y="125"/>
                    </a:lnTo>
                    <a:lnTo>
                      <a:pt x="377" y="118"/>
                    </a:lnTo>
                    <a:lnTo>
                      <a:pt x="375" y="111"/>
                    </a:lnTo>
                    <a:lnTo>
                      <a:pt x="377" y="108"/>
                    </a:lnTo>
                    <a:lnTo>
                      <a:pt x="373" y="103"/>
                    </a:lnTo>
                    <a:lnTo>
                      <a:pt x="375" y="99"/>
                    </a:lnTo>
                    <a:lnTo>
                      <a:pt x="367" y="93"/>
                    </a:lnTo>
                    <a:lnTo>
                      <a:pt x="350" y="89"/>
                    </a:lnTo>
                    <a:lnTo>
                      <a:pt x="351" y="83"/>
                    </a:lnTo>
                    <a:lnTo>
                      <a:pt x="348" y="76"/>
                    </a:lnTo>
                    <a:lnTo>
                      <a:pt x="318" y="71"/>
                    </a:lnTo>
                    <a:lnTo>
                      <a:pt x="309" y="74"/>
                    </a:lnTo>
                    <a:lnTo>
                      <a:pt x="294" y="74"/>
                    </a:lnTo>
                    <a:lnTo>
                      <a:pt x="272" y="64"/>
                    </a:lnTo>
                    <a:lnTo>
                      <a:pt x="196" y="54"/>
                    </a:lnTo>
                    <a:lnTo>
                      <a:pt x="186" y="37"/>
                    </a:lnTo>
                    <a:lnTo>
                      <a:pt x="177" y="32"/>
                    </a:lnTo>
                    <a:lnTo>
                      <a:pt x="172" y="34"/>
                    </a:lnTo>
                    <a:lnTo>
                      <a:pt x="171" y="3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5"/>
              <p:cNvSpPr>
                <a:spLocks/>
              </p:cNvSpPr>
              <p:nvPr userDrawn="1"/>
            </p:nvSpPr>
            <p:spPr bwMode="auto">
              <a:xfrm>
                <a:off x="3020" y="2713"/>
                <a:ext cx="608" cy="336"/>
              </a:xfrm>
              <a:custGeom>
                <a:avLst/>
                <a:gdLst>
                  <a:gd name="T0" fmla="*/ 483 w 608"/>
                  <a:gd name="T1" fmla="*/ 241 h 336"/>
                  <a:gd name="T2" fmla="*/ 532 w 608"/>
                  <a:gd name="T3" fmla="*/ 213 h 336"/>
                  <a:gd name="T4" fmla="*/ 547 w 608"/>
                  <a:gd name="T5" fmla="*/ 194 h 336"/>
                  <a:gd name="T6" fmla="*/ 556 w 608"/>
                  <a:gd name="T7" fmla="*/ 177 h 336"/>
                  <a:gd name="T8" fmla="*/ 608 w 608"/>
                  <a:gd name="T9" fmla="*/ 122 h 336"/>
                  <a:gd name="T10" fmla="*/ 593 w 608"/>
                  <a:gd name="T11" fmla="*/ 123 h 336"/>
                  <a:gd name="T12" fmla="*/ 578 w 608"/>
                  <a:gd name="T13" fmla="*/ 113 h 336"/>
                  <a:gd name="T14" fmla="*/ 557 w 608"/>
                  <a:gd name="T15" fmla="*/ 91 h 336"/>
                  <a:gd name="T16" fmla="*/ 539 w 608"/>
                  <a:gd name="T17" fmla="*/ 69 h 336"/>
                  <a:gd name="T18" fmla="*/ 537 w 608"/>
                  <a:gd name="T19" fmla="*/ 42 h 336"/>
                  <a:gd name="T20" fmla="*/ 525 w 608"/>
                  <a:gd name="T21" fmla="*/ 30 h 336"/>
                  <a:gd name="T22" fmla="*/ 505 w 608"/>
                  <a:gd name="T23" fmla="*/ 13 h 336"/>
                  <a:gd name="T24" fmla="*/ 488 w 608"/>
                  <a:gd name="T25" fmla="*/ 30 h 336"/>
                  <a:gd name="T26" fmla="*/ 456 w 608"/>
                  <a:gd name="T27" fmla="*/ 27 h 336"/>
                  <a:gd name="T28" fmla="*/ 448 w 608"/>
                  <a:gd name="T29" fmla="*/ 37 h 336"/>
                  <a:gd name="T30" fmla="*/ 426 w 608"/>
                  <a:gd name="T31" fmla="*/ 27 h 336"/>
                  <a:gd name="T32" fmla="*/ 387 w 608"/>
                  <a:gd name="T33" fmla="*/ 8 h 336"/>
                  <a:gd name="T34" fmla="*/ 360 w 608"/>
                  <a:gd name="T35" fmla="*/ 5 h 336"/>
                  <a:gd name="T36" fmla="*/ 343 w 608"/>
                  <a:gd name="T37" fmla="*/ 7 h 336"/>
                  <a:gd name="T38" fmla="*/ 345 w 608"/>
                  <a:gd name="T39" fmla="*/ 19 h 336"/>
                  <a:gd name="T40" fmla="*/ 350 w 608"/>
                  <a:gd name="T41" fmla="*/ 29 h 336"/>
                  <a:gd name="T42" fmla="*/ 335 w 608"/>
                  <a:gd name="T43" fmla="*/ 42 h 336"/>
                  <a:gd name="T44" fmla="*/ 313 w 608"/>
                  <a:gd name="T45" fmla="*/ 49 h 336"/>
                  <a:gd name="T46" fmla="*/ 304 w 608"/>
                  <a:gd name="T47" fmla="*/ 73 h 336"/>
                  <a:gd name="T48" fmla="*/ 287 w 608"/>
                  <a:gd name="T49" fmla="*/ 101 h 336"/>
                  <a:gd name="T50" fmla="*/ 270 w 608"/>
                  <a:gd name="T51" fmla="*/ 116 h 336"/>
                  <a:gd name="T52" fmla="*/ 262 w 608"/>
                  <a:gd name="T53" fmla="*/ 142 h 336"/>
                  <a:gd name="T54" fmla="*/ 240 w 608"/>
                  <a:gd name="T55" fmla="*/ 127 h 336"/>
                  <a:gd name="T56" fmla="*/ 235 w 608"/>
                  <a:gd name="T57" fmla="*/ 128 h 336"/>
                  <a:gd name="T58" fmla="*/ 228 w 608"/>
                  <a:gd name="T59" fmla="*/ 137 h 336"/>
                  <a:gd name="T60" fmla="*/ 225 w 608"/>
                  <a:gd name="T61" fmla="*/ 150 h 336"/>
                  <a:gd name="T62" fmla="*/ 216 w 608"/>
                  <a:gd name="T63" fmla="*/ 162 h 336"/>
                  <a:gd name="T64" fmla="*/ 205 w 608"/>
                  <a:gd name="T65" fmla="*/ 159 h 336"/>
                  <a:gd name="T66" fmla="*/ 183 w 608"/>
                  <a:gd name="T67" fmla="*/ 160 h 336"/>
                  <a:gd name="T68" fmla="*/ 151 w 608"/>
                  <a:gd name="T69" fmla="*/ 162 h 336"/>
                  <a:gd name="T70" fmla="*/ 134 w 608"/>
                  <a:gd name="T71" fmla="*/ 160 h 336"/>
                  <a:gd name="T72" fmla="*/ 132 w 608"/>
                  <a:gd name="T73" fmla="*/ 177 h 336"/>
                  <a:gd name="T74" fmla="*/ 119 w 608"/>
                  <a:gd name="T75" fmla="*/ 174 h 336"/>
                  <a:gd name="T76" fmla="*/ 107 w 608"/>
                  <a:gd name="T77" fmla="*/ 172 h 336"/>
                  <a:gd name="T78" fmla="*/ 107 w 608"/>
                  <a:gd name="T79" fmla="*/ 186 h 336"/>
                  <a:gd name="T80" fmla="*/ 92 w 608"/>
                  <a:gd name="T81" fmla="*/ 201 h 336"/>
                  <a:gd name="T82" fmla="*/ 70 w 608"/>
                  <a:gd name="T83" fmla="*/ 233 h 336"/>
                  <a:gd name="T84" fmla="*/ 78 w 608"/>
                  <a:gd name="T85" fmla="*/ 257 h 336"/>
                  <a:gd name="T86" fmla="*/ 29 w 608"/>
                  <a:gd name="T87" fmla="*/ 257 h 336"/>
                  <a:gd name="T88" fmla="*/ 21 w 608"/>
                  <a:gd name="T89" fmla="*/ 282 h 336"/>
                  <a:gd name="T90" fmla="*/ 22 w 608"/>
                  <a:gd name="T91" fmla="*/ 304 h 336"/>
                  <a:gd name="T92" fmla="*/ 4 w 608"/>
                  <a:gd name="T93" fmla="*/ 322 h 336"/>
                  <a:gd name="T94" fmla="*/ 119 w 608"/>
                  <a:gd name="T95" fmla="*/ 321 h 336"/>
                  <a:gd name="T96" fmla="*/ 132 w 608"/>
                  <a:gd name="T97" fmla="*/ 300 h 336"/>
                  <a:gd name="T98" fmla="*/ 242 w 608"/>
                  <a:gd name="T99" fmla="*/ 287 h 336"/>
                  <a:gd name="T100" fmla="*/ 360 w 608"/>
                  <a:gd name="T101" fmla="*/ 26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8" h="336">
                    <a:moveTo>
                      <a:pt x="360" y="263"/>
                    </a:moveTo>
                    <a:lnTo>
                      <a:pt x="483" y="241"/>
                    </a:lnTo>
                    <a:lnTo>
                      <a:pt x="529" y="225"/>
                    </a:lnTo>
                    <a:lnTo>
                      <a:pt x="532" y="213"/>
                    </a:lnTo>
                    <a:lnTo>
                      <a:pt x="547" y="204"/>
                    </a:lnTo>
                    <a:lnTo>
                      <a:pt x="547" y="194"/>
                    </a:lnTo>
                    <a:lnTo>
                      <a:pt x="557" y="186"/>
                    </a:lnTo>
                    <a:lnTo>
                      <a:pt x="556" y="177"/>
                    </a:lnTo>
                    <a:lnTo>
                      <a:pt x="581" y="157"/>
                    </a:lnTo>
                    <a:lnTo>
                      <a:pt x="608" y="122"/>
                    </a:lnTo>
                    <a:lnTo>
                      <a:pt x="608" y="123"/>
                    </a:lnTo>
                    <a:lnTo>
                      <a:pt x="593" y="123"/>
                    </a:lnTo>
                    <a:lnTo>
                      <a:pt x="588" y="116"/>
                    </a:lnTo>
                    <a:lnTo>
                      <a:pt x="578" y="113"/>
                    </a:lnTo>
                    <a:lnTo>
                      <a:pt x="574" y="105"/>
                    </a:lnTo>
                    <a:lnTo>
                      <a:pt x="557" y="91"/>
                    </a:lnTo>
                    <a:lnTo>
                      <a:pt x="557" y="84"/>
                    </a:lnTo>
                    <a:lnTo>
                      <a:pt x="539" y="69"/>
                    </a:lnTo>
                    <a:lnTo>
                      <a:pt x="542" y="59"/>
                    </a:lnTo>
                    <a:lnTo>
                      <a:pt x="537" y="42"/>
                    </a:lnTo>
                    <a:lnTo>
                      <a:pt x="539" y="42"/>
                    </a:lnTo>
                    <a:lnTo>
                      <a:pt x="525" y="30"/>
                    </a:lnTo>
                    <a:lnTo>
                      <a:pt x="515" y="29"/>
                    </a:lnTo>
                    <a:lnTo>
                      <a:pt x="505" y="13"/>
                    </a:lnTo>
                    <a:lnTo>
                      <a:pt x="495" y="19"/>
                    </a:lnTo>
                    <a:lnTo>
                      <a:pt x="488" y="30"/>
                    </a:lnTo>
                    <a:lnTo>
                      <a:pt x="476" y="35"/>
                    </a:lnTo>
                    <a:lnTo>
                      <a:pt x="456" y="27"/>
                    </a:lnTo>
                    <a:lnTo>
                      <a:pt x="449" y="30"/>
                    </a:lnTo>
                    <a:lnTo>
                      <a:pt x="448" y="37"/>
                    </a:lnTo>
                    <a:lnTo>
                      <a:pt x="439" y="37"/>
                    </a:lnTo>
                    <a:lnTo>
                      <a:pt x="426" y="27"/>
                    </a:lnTo>
                    <a:lnTo>
                      <a:pt x="397" y="27"/>
                    </a:lnTo>
                    <a:lnTo>
                      <a:pt x="387" y="8"/>
                    </a:lnTo>
                    <a:lnTo>
                      <a:pt x="373" y="0"/>
                    </a:lnTo>
                    <a:lnTo>
                      <a:pt x="360" y="5"/>
                    </a:lnTo>
                    <a:lnTo>
                      <a:pt x="350" y="0"/>
                    </a:lnTo>
                    <a:lnTo>
                      <a:pt x="343" y="7"/>
                    </a:lnTo>
                    <a:lnTo>
                      <a:pt x="338" y="12"/>
                    </a:lnTo>
                    <a:lnTo>
                      <a:pt x="345" y="19"/>
                    </a:lnTo>
                    <a:lnTo>
                      <a:pt x="341" y="27"/>
                    </a:lnTo>
                    <a:lnTo>
                      <a:pt x="350" y="29"/>
                    </a:lnTo>
                    <a:lnTo>
                      <a:pt x="350" y="39"/>
                    </a:lnTo>
                    <a:lnTo>
                      <a:pt x="335" y="42"/>
                    </a:lnTo>
                    <a:lnTo>
                      <a:pt x="321" y="54"/>
                    </a:lnTo>
                    <a:lnTo>
                      <a:pt x="313" y="49"/>
                    </a:lnTo>
                    <a:lnTo>
                      <a:pt x="299" y="54"/>
                    </a:lnTo>
                    <a:lnTo>
                      <a:pt x="304" y="73"/>
                    </a:lnTo>
                    <a:lnTo>
                      <a:pt x="291" y="84"/>
                    </a:lnTo>
                    <a:lnTo>
                      <a:pt x="287" y="101"/>
                    </a:lnTo>
                    <a:lnTo>
                      <a:pt x="276" y="106"/>
                    </a:lnTo>
                    <a:lnTo>
                      <a:pt x="270" y="116"/>
                    </a:lnTo>
                    <a:lnTo>
                      <a:pt x="272" y="132"/>
                    </a:lnTo>
                    <a:lnTo>
                      <a:pt x="262" y="142"/>
                    </a:lnTo>
                    <a:lnTo>
                      <a:pt x="242" y="135"/>
                    </a:lnTo>
                    <a:lnTo>
                      <a:pt x="240" y="127"/>
                    </a:lnTo>
                    <a:lnTo>
                      <a:pt x="232" y="122"/>
                    </a:lnTo>
                    <a:lnTo>
                      <a:pt x="235" y="128"/>
                    </a:lnTo>
                    <a:lnTo>
                      <a:pt x="225" y="130"/>
                    </a:lnTo>
                    <a:lnTo>
                      <a:pt x="228" y="137"/>
                    </a:lnTo>
                    <a:lnTo>
                      <a:pt x="222" y="140"/>
                    </a:lnTo>
                    <a:lnTo>
                      <a:pt x="225" y="150"/>
                    </a:lnTo>
                    <a:lnTo>
                      <a:pt x="218" y="154"/>
                    </a:lnTo>
                    <a:lnTo>
                      <a:pt x="216" y="162"/>
                    </a:lnTo>
                    <a:lnTo>
                      <a:pt x="213" y="155"/>
                    </a:lnTo>
                    <a:lnTo>
                      <a:pt x="205" y="159"/>
                    </a:lnTo>
                    <a:lnTo>
                      <a:pt x="196" y="150"/>
                    </a:lnTo>
                    <a:lnTo>
                      <a:pt x="183" y="160"/>
                    </a:lnTo>
                    <a:lnTo>
                      <a:pt x="176" y="174"/>
                    </a:lnTo>
                    <a:lnTo>
                      <a:pt x="151" y="162"/>
                    </a:lnTo>
                    <a:lnTo>
                      <a:pt x="137" y="167"/>
                    </a:lnTo>
                    <a:lnTo>
                      <a:pt x="134" y="160"/>
                    </a:lnTo>
                    <a:lnTo>
                      <a:pt x="135" y="172"/>
                    </a:lnTo>
                    <a:lnTo>
                      <a:pt x="132" y="177"/>
                    </a:lnTo>
                    <a:lnTo>
                      <a:pt x="127" y="169"/>
                    </a:lnTo>
                    <a:lnTo>
                      <a:pt x="119" y="174"/>
                    </a:lnTo>
                    <a:lnTo>
                      <a:pt x="110" y="169"/>
                    </a:lnTo>
                    <a:lnTo>
                      <a:pt x="107" y="172"/>
                    </a:lnTo>
                    <a:lnTo>
                      <a:pt x="110" y="181"/>
                    </a:lnTo>
                    <a:lnTo>
                      <a:pt x="107" y="186"/>
                    </a:lnTo>
                    <a:lnTo>
                      <a:pt x="98" y="184"/>
                    </a:lnTo>
                    <a:lnTo>
                      <a:pt x="92" y="201"/>
                    </a:lnTo>
                    <a:lnTo>
                      <a:pt x="102" y="218"/>
                    </a:lnTo>
                    <a:lnTo>
                      <a:pt x="70" y="233"/>
                    </a:lnTo>
                    <a:lnTo>
                      <a:pt x="68" y="245"/>
                    </a:lnTo>
                    <a:lnTo>
                      <a:pt x="78" y="257"/>
                    </a:lnTo>
                    <a:lnTo>
                      <a:pt x="70" y="267"/>
                    </a:lnTo>
                    <a:lnTo>
                      <a:pt x="29" y="257"/>
                    </a:lnTo>
                    <a:lnTo>
                      <a:pt x="16" y="273"/>
                    </a:lnTo>
                    <a:lnTo>
                      <a:pt x="21" y="282"/>
                    </a:lnTo>
                    <a:lnTo>
                      <a:pt x="22" y="284"/>
                    </a:lnTo>
                    <a:lnTo>
                      <a:pt x="22" y="304"/>
                    </a:lnTo>
                    <a:lnTo>
                      <a:pt x="16" y="327"/>
                    </a:lnTo>
                    <a:lnTo>
                      <a:pt x="4" y="322"/>
                    </a:lnTo>
                    <a:lnTo>
                      <a:pt x="0" y="336"/>
                    </a:lnTo>
                    <a:lnTo>
                      <a:pt x="119" y="321"/>
                    </a:lnTo>
                    <a:lnTo>
                      <a:pt x="113" y="300"/>
                    </a:lnTo>
                    <a:lnTo>
                      <a:pt x="132" y="300"/>
                    </a:lnTo>
                    <a:lnTo>
                      <a:pt x="134" y="304"/>
                    </a:lnTo>
                    <a:lnTo>
                      <a:pt x="242" y="287"/>
                    </a:lnTo>
                    <a:lnTo>
                      <a:pt x="245" y="282"/>
                    </a:lnTo>
                    <a:lnTo>
                      <a:pt x="360" y="263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6"/>
              <p:cNvSpPr>
                <a:spLocks/>
              </p:cNvSpPr>
              <p:nvPr userDrawn="1"/>
            </p:nvSpPr>
            <p:spPr bwMode="auto">
              <a:xfrm>
                <a:off x="3020" y="2713"/>
                <a:ext cx="608" cy="336"/>
              </a:xfrm>
              <a:custGeom>
                <a:avLst/>
                <a:gdLst>
                  <a:gd name="T0" fmla="*/ 483 w 608"/>
                  <a:gd name="T1" fmla="*/ 241 h 336"/>
                  <a:gd name="T2" fmla="*/ 532 w 608"/>
                  <a:gd name="T3" fmla="*/ 213 h 336"/>
                  <a:gd name="T4" fmla="*/ 547 w 608"/>
                  <a:gd name="T5" fmla="*/ 194 h 336"/>
                  <a:gd name="T6" fmla="*/ 556 w 608"/>
                  <a:gd name="T7" fmla="*/ 177 h 336"/>
                  <a:gd name="T8" fmla="*/ 608 w 608"/>
                  <a:gd name="T9" fmla="*/ 122 h 336"/>
                  <a:gd name="T10" fmla="*/ 593 w 608"/>
                  <a:gd name="T11" fmla="*/ 123 h 336"/>
                  <a:gd name="T12" fmla="*/ 578 w 608"/>
                  <a:gd name="T13" fmla="*/ 113 h 336"/>
                  <a:gd name="T14" fmla="*/ 557 w 608"/>
                  <a:gd name="T15" fmla="*/ 91 h 336"/>
                  <a:gd name="T16" fmla="*/ 539 w 608"/>
                  <a:gd name="T17" fmla="*/ 69 h 336"/>
                  <a:gd name="T18" fmla="*/ 537 w 608"/>
                  <a:gd name="T19" fmla="*/ 42 h 336"/>
                  <a:gd name="T20" fmla="*/ 525 w 608"/>
                  <a:gd name="T21" fmla="*/ 30 h 336"/>
                  <a:gd name="T22" fmla="*/ 505 w 608"/>
                  <a:gd name="T23" fmla="*/ 13 h 336"/>
                  <a:gd name="T24" fmla="*/ 488 w 608"/>
                  <a:gd name="T25" fmla="*/ 30 h 336"/>
                  <a:gd name="T26" fmla="*/ 456 w 608"/>
                  <a:gd name="T27" fmla="*/ 27 h 336"/>
                  <a:gd name="T28" fmla="*/ 448 w 608"/>
                  <a:gd name="T29" fmla="*/ 37 h 336"/>
                  <a:gd name="T30" fmla="*/ 426 w 608"/>
                  <a:gd name="T31" fmla="*/ 27 h 336"/>
                  <a:gd name="T32" fmla="*/ 387 w 608"/>
                  <a:gd name="T33" fmla="*/ 8 h 336"/>
                  <a:gd name="T34" fmla="*/ 360 w 608"/>
                  <a:gd name="T35" fmla="*/ 5 h 336"/>
                  <a:gd name="T36" fmla="*/ 343 w 608"/>
                  <a:gd name="T37" fmla="*/ 7 h 336"/>
                  <a:gd name="T38" fmla="*/ 345 w 608"/>
                  <a:gd name="T39" fmla="*/ 19 h 336"/>
                  <a:gd name="T40" fmla="*/ 350 w 608"/>
                  <a:gd name="T41" fmla="*/ 29 h 336"/>
                  <a:gd name="T42" fmla="*/ 335 w 608"/>
                  <a:gd name="T43" fmla="*/ 42 h 336"/>
                  <a:gd name="T44" fmla="*/ 313 w 608"/>
                  <a:gd name="T45" fmla="*/ 49 h 336"/>
                  <a:gd name="T46" fmla="*/ 304 w 608"/>
                  <a:gd name="T47" fmla="*/ 73 h 336"/>
                  <a:gd name="T48" fmla="*/ 287 w 608"/>
                  <a:gd name="T49" fmla="*/ 101 h 336"/>
                  <a:gd name="T50" fmla="*/ 270 w 608"/>
                  <a:gd name="T51" fmla="*/ 116 h 336"/>
                  <a:gd name="T52" fmla="*/ 262 w 608"/>
                  <a:gd name="T53" fmla="*/ 142 h 336"/>
                  <a:gd name="T54" fmla="*/ 240 w 608"/>
                  <a:gd name="T55" fmla="*/ 127 h 336"/>
                  <a:gd name="T56" fmla="*/ 235 w 608"/>
                  <a:gd name="T57" fmla="*/ 128 h 336"/>
                  <a:gd name="T58" fmla="*/ 228 w 608"/>
                  <a:gd name="T59" fmla="*/ 137 h 336"/>
                  <a:gd name="T60" fmla="*/ 225 w 608"/>
                  <a:gd name="T61" fmla="*/ 150 h 336"/>
                  <a:gd name="T62" fmla="*/ 216 w 608"/>
                  <a:gd name="T63" fmla="*/ 162 h 336"/>
                  <a:gd name="T64" fmla="*/ 205 w 608"/>
                  <a:gd name="T65" fmla="*/ 159 h 336"/>
                  <a:gd name="T66" fmla="*/ 183 w 608"/>
                  <a:gd name="T67" fmla="*/ 160 h 336"/>
                  <a:gd name="T68" fmla="*/ 151 w 608"/>
                  <a:gd name="T69" fmla="*/ 162 h 336"/>
                  <a:gd name="T70" fmla="*/ 134 w 608"/>
                  <a:gd name="T71" fmla="*/ 160 h 336"/>
                  <a:gd name="T72" fmla="*/ 132 w 608"/>
                  <a:gd name="T73" fmla="*/ 177 h 336"/>
                  <a:gd name="T74" fmla="*/ 119 w 608"/>
                  <a:gd name="T75" fmla="*/ 174 h 336"/>
                  <a:gd name="T76" fmla="*/ 107 w 608"/>
                  <a:gd name="T77" fmla="*/ 172 h 336"/>
                  <a:gd name="T78" fmla="*/ 107 w 608"/>
                  <a:gd name="T79" fmla="*/ 186 h 336"/>
                  <a:gd name="T80" fmla="*/ 92 w 608"/>
                  <a:gd name="T81" fmla="*/ 201 h 336"/>
                  <a:gd name="T82" fmla="*/ 70 w 608"/>
                  <a:gd name="T83" fmla="*/ 233 h 336"/>
                  <a:gd name="T84" fmla="*/ 78 w 608"/>
                  <a:gd name="T85" fmla="*/ 257 h 336"/>
                  <a:gd name="T86" fmla="*/ 29 w 608"/>
                  <a:gd name="T87" fmla="*/ 257 h 336"/>
                  <a:gd name="T88" fmla="*/ 21 w 608"/>
                  <a:gd name="T89" fmla="*/ 282 h 336"/>
                  <a:gd name="T90" fmla="*/ 22 w 608"/>
                  <a:gd name="T91" fmla="*/ 304 h 336"/>
                  <a:gd name="T92" fmla="*/ 4 w 608"/>
                  <a:gd name="T93" fmla="*/ 322 h 336"/>
                  <a:gd name="T94" fmla="*/ 119 w 608"/>
                  <a:gd name="T95" fmla="*/ 321 h 336"/>
                  <a:gd name="T96" fmla="*/ 132 w 608"/>
                  <a:gd name="T97" fmla="*/ 300 h 336"/>
                  <a:gd name="T98" fmla="*/ 242 w 608"/>
                  <a:gd name="T99" fmla="*/ 287 h 336"/>
                  <a:gd name="T100" fmla="*/ 360 w 608"/>
                  <a:gd name="T101" fmla="*/ 26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8" h="336">
                    <a:moveTo>
                      <a:pt x="360" y="263"/>
                    </a:moveTo>
                    <a:lnTo>
                      <a:pt x="483" y="241"/>
                    </a:lnTo>
                    <a:lnTo>
                      <a:pt x="529" y="225"/>
                    </a:lnTo>
                    <a:lnTo>
                      <a:pt x="532" y="213"/>
                    </a:lnTo>
                    <a:lnTo>
                      <a:pt x="547" y="204"/>
                    </a:lnTo>
                    <a:lnTo>
                      <a:pt x="547" y="194"/>
                    </a:lnTo>
                    <a:lnTo>
                      <a:pt x="557" y="186"/>
                    </a:lnTo>
                    <a:lnTo>
                      <a:pt x="556" y="177"/>
                    </a:lnTo>
                    <a:lnTo>
                      <a:pt x="581" y="157"/>
                    </a:lnTo>
                    <a:lnTo>
                      <a:pt x="608" y="122"/>
                    </a:lnTo>
                    <a:lnTo>
                      <a:pt x="608" y="123"/>
                    </a:lnTo>
                    <a:lnTo>
                      <a:pt x="593" y="123"/>
                    </a:lnTo>
                    <a:lnTo>
                      <a:pt x="588" y="116"/>
                    </a:lnTo>
                    <a:lnTo>
                      <a:pt x="578" y="113"/>
                    </a:lnTo>
                    <a:lnTo>
                      <a:pt x="574" y="105"/>
                    </a:lnTo>
                    <a:lnTo>
                      <a:pt x="557" y="91"/>
                    </a:lnTo>
                    <a:lnTo>
                      <a:pt x="557" y="84"/>
                    </a:lnTo>
                    <a:lnTo>
                      <a:pt x="539" y="69"/>
                    </a:lnTo>
                    <a:lnTo>
                      <a:pt x="542" y="59"/>
                    </a:lnTo>
                    <a:lnTo>
                      <a:pt x="537" y="42"/>
                    </a:lnTo>
                    <a:lnTo>
                      <a:pt x="539" y="42"/>
                    </a:lnTo>
                    <a:lnTo>
                      <a:pt x="525" y="30"/>
                    </a:lnTo>
                    <a:lnTo>
                      <a:pt x="515" y="29"/>
                    </a:lnTo>
                    <a:lnTo>
                      <a:pt x="505" y="13"/>
                    </a:lnTo>
                    <a:lnTo>
                      <a:pt x="495" y="19"/>
                    </a:lnTo>
                    <a:lnTo>
                      <a:pt x="488" y="30"/>
                    </a:lnTo>
                    <a:lnTo>
                      <a:pt x="476" y="35"/>
                    </a:lnTo>
                    <a:lnTo>
                      <a:pt x="456" y="27"/>
                    </a:lnTo>
                    <a:lnTo>
                      <a:pt x="449" y="30"/>
                    </a:lnTo>
                    <a:lnTo>
                      <a:pt x="448" y="37"/>
                    </a:lnTo>
                    <a:lnTo>
                      <a:pt x="439" y="37"/>
                    </a:lnTo>
                    <a:lnTo>
                      <a:pt x="426" y="27"/>
                    </a:lnTo>
                    <a:lnTo>
                      <a:pt x="397" y="27"/>
                    </a:lnTo>
                    <a:lnTo>
                      <a:pt x="387" y="8"/>
                    </a:lnTo>
                    <a:lnTo>
                      <a:pt x="373" y="0"/>
                    </a:lnTo>
                    <a:lnTo>
                      <a:pt x="360" y="5"/>
                    </a:lnTo>
                    <a:lnTo>
                      <a:pt x="350" y="0"/>
                    </a:lnTo>
                    <a:lnTo>
                      <a:pt x="343" y="7"/>
                    </a:lnTo>
                    <a:lnTo>
                      <a:pt x="338" y="12"/>
                    </a:lnTo>
                    <a:lnTo>
                      <a:pt x="345" y="19"/>
                    </a:lnTo>
                    <a:lnTo>
                      <a:pt x="341" y="27"/>
                    </a:lnTo>
                    <a:lnTo>
                      <a:pt x="350" y="29"/>
                    </a:lnTo>
                    <a:lnTo>
                      <a:pt x="350" y="39"/>
                    </a:lnTo>
                    <a:lnTo>
                      <a:pt x="335" y="42"/>
                    </a:lnTo>
                    <a:lnTo>
                      <a:pt x="321" y="54"/>
                    </a:lnTo>
                    <a:lnTo>
                      <a:pt x="313" y="49"/>
                    </a:lnTo>
                    <a:lnTo>
                      <a:pt x="299" y="54"/>
                    </a:lnTo>
                    <a:lnTo>
                      <a:pt x="304" y="73"/>
                    </a:lnTo>
                    <a:lnTo>
                      <a:pt x="291" y="84"/>
                    </a:lnTo>
                    <a:lnTo>
                      <a:pt x="287" y="101"/>
                    </a:lnTo>
                    <a:lnTo>
                      <a:pt x="276" y="106"/>
                    </a:lnTo>
                    <a:lnTo>
                      <a:pt x="270" y="116"/>
                    </a:lnTo>
                    <a:lnTo>
                      <a:pt x="272" y="132"/>
                    </a:lnTo>
                    <a:lnTo>
                      <a:pt x="262" y="142"/>
                    </a:lnTo>
                    <a:lnTo>
                      <a:pt x="242" y="135"/>
                    </a:lnTo>
                    <a:lnTo>
                      <a:pt x="240" y="127"/>
                    </a:lnTo>
                    <a:lnTo>
                      <a:pt x="232" y="122"/>
                    </a:lnTo>
                    <a:lnTo>
                      <a:pt x="235" y="128"/>
                    </a:lnTo>
                    <a:lnTo>
                      <a:pt x="225" y="130"/>
                    </a:lnTo>
                    <a:lnTo>
                      <a:pt x="228" y="137"/>
                    </a:lnTo>
                    <a:lnTo>
                      <a:pt x="222" y="140"/>
                    </a:lnTo>
                    <a:lnTo>
                      <a:pt x="225" y="150"/>
                    </a:lnTo>
                    <a:lnTo>
                      <a:pt x="218" y="154"/>
                    </a:lnTo>
                    <a:lnTo>
                      <a:pt x="216" y="162"/>
                    </a:lnTo>
                    <a:lnTo>
                      <a:pt x="213" y="155"/>
                    </a:lnTo>
                    <a:lnTo>
                      <a:pt x="205" y="159"/>
                    </a:lnTo>
                    <a:lnTo>
                      <a:pt x="196" y="150"/>
                    </a:lnTo>
                    <a:lnTo>
                      <a:pt x="183" y="160"/>
                    </a:lnTo>
                    <a:lnTo>
                      <a:pt x="176" y="174"/>
                    </a:lnTo>
                    <a:lnTo>
                      <a:pt x="151" y="162"/>
                    </a:lnTo>
                    <a:lnTo>
                      <a:pt x="137" y="167"/>
                    </a:lnTo>
                    <a:lnTo>
                      <a:pt x="134" y="160"/>
                    </a:lnTo>
                    <a:lnTo>
                      <a:pt x="135" y="172"/>
                    </a:lnTo>
                    <a:lnTo>
                      <a:pt x="132" y="177"/>
                    </a:lnTo>
                    <a:lnTo>
                      <a:pt x="127" y="169"/>
                    </a:lnTo>
                    <a:lnTo>
                      <a:pt x="119" y="174"/>
                    </a:lnTo>
                    <a:lnTo>
                      <a:pt x="110" y="169"/>
                    </a:lnTo>
                    <a:lnTo>
                      <a:pt x="107" y="172"/>
                    </a:lnTo>
                    <a:lnTo>
                      <a:pt x="110" y="181"/>
                    </a:lnTo>
                    <a:lnTo>
                      <a:pt x="107" y="186"/>
                    </a:lnTo>
                    <a:lnTo>
                      <a:pt x="98" y="184"/>
                    </a:lnTo>
                    <a:lnTo>
                      <a:pt x="92" y="201"/>
                    </a:lnTo>
                    <a:lnTo>
                      <a:pt x="102" y="218"/>
                    </a:lnTo>
                    <a:lnTo>
                      <a:pt x="70" y="233"/>
                    </a:lnTo>
                    <a:lnTo>
                      <a:pt x="68" y="245"/>
                    </a:lnTo>
                    <a:lnTo>
                      <a:pt x="78" y="257"/>
                    </a:lnTo>
                    <a:lnTo>
                      <a:pt x="70" y="267"/>
                    </a:lnTo>
                    <a:lnTo>
                      <a:pt x="29" y="257"/>
                    </a:lnTo>
                    <a:lnTo>
                      <a:pt x="16" y="273"/>
                    </a:lnTo>
                    <a:lnTo>
                      <a:pt x="21" y="282"/>
                    </a:lnTo>
                    <a:lnTo>
                      <a:pt x="22" y="284"/>
                    </a:lnTo>
                    <a:lnTo>
                      <a:pt x="22" y="304"/>
                    </a:lnTo>
                    <a:lnTo>
                      <a:pt x="16" y="327"/>
                    </a:lnTo>
                    <a:lnTo>
                      <a:pt x="4" y="322"/>
                    </a:lnTo>
                    <a:lnTo>
                      <a:pt x="0" y="336"/>
                    </a:lnTo>
                    <a:lnTo>
                      <a:pt x="119" y="321"/>
                    </a:lnTo>
                    <a:lnTo>
                      <a:pt x="113" y="300"/>
                    </a:lnTo>
                    <a:lnTo>
                      <a:pt x="132" y="300"/>
                    </a:lnTo>
                    <a:lnTo>
                      <a:pt x="134" y="304"/>
                    </a:lnTo>
                    <a:lnTo>
                      <a:pt x="242" y="287"/>
                    </a:lnTo>
                    <a:lnTo>
                      <a:pt x="245" y="282"/>
                    </a:lnTo>
                    <a:lnTo>
                      <a:pt x="360" y="26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7"/>
              <p:cNvSpPr>
                <a:spLocks/>
              </p:cNvSpPr>
              <p:nvPr userDrawn="1"/>
            </p:nvSpPr>
            <p:spPr bwMode="auto">
              <a:xfrm>
                <a:off x="2965" y="2919"/>
                <a:ext cx="710" cy="295"/>
              </a:xfrm>
              <a:custGeom>
                <a:avLst/>
                <a:gdLst>
                  <a:gd name="T0" fmla="*/ 707 w 710"/>
                  <a:gd name="T1" fmla="*/ 0 h 295"/>
                  <a:gd name="T2" fmla="*/ 538 w 710"/>
                  <a:gd name="T3" fmla="*/ 35 h 295"/>
                  <a:gd name="T4" fmla="*/ 415 w 710"/>
                  <a:gd name="T5" fmla="*/ 57 h 295"/>
                  <a:gd name="T6" fmla="*/ 300 w 710"/>
                  <a:gd name="T7" fmla="*/ 76 h 295"/>
                  <a:gd name="T8" fmla="*/ 297 w 710"/>
                  <a:gd name="T9" fmla="*/ 81 h 295"/>
                  <a:gd name="T10" fmla="*/ 189 w 710"/>
                  <a:gd name="T11" fmla="*/ 98 h 295"/>
                  <a:gd name="T12" fmla="*/ 187 w 710"/>
                  <a:gd name="T13" fmla="*/ 94 h 295"/>
                  <a:gd name="T14" fmla="*/ 168 w 710"/>
                  <a:gd name="T15" fmla="*/ 94 h 295"/>
                  <a:gd name="T16" fmla="*/ 174 w 710"/>
                  <a:gd name="T17" fmla="*/ 115 h 295"/>
                  <a:gd name="T18" fmla="*/ 55 w 710"/>
                  <a:gd name="T19" fmla="*/ 130 h 295"/>
                  <a:gd name="T20" fmla="*/ 54 w 710"/>
                  <a:gd name="T21" fmla="*/ 137 h 295"/>
                  <a:gd name="T22" fmla="*/ 49 w 710"/>
                  <a:gd name="T23" fmla="*/ 125 h 295"/>
                  <a:gd name="T24" fmla="*/ 44 w 710"/>
                  <a:gd name="T25" fmla="*/ 127 h 295"/>
                  <a:gd name="T26" fmla="*/ 50 w 710"/>
                  <a:gd name="T27" fmla="*/ 145 h 295"/>
                  <a:gd name="T28" fmla="*/ 42 w 710"/>
                  <a:gd name="T29" fmla="*/ 150 h 295"/>
                  <a:gd name="T30" fmla="*/ 49 w 710"/>
                  <a:gd name="T31" fmla="*/ 157 h 295"/>
                  <a:gd name="T32" fmla="*/ 38 w 710"/>
                  <a:gd name="T33" fmla="*/ 160 h 295"/>
                  <a:gd name="T34" fmla="*/ 47 w 710"/>
                  <a:gd name="T35" fmla="*/ 170 h 295"/>
                  <a:gd name="T36" fmla="*/ 37 w 710"/>
                  <a:gd name="T37" fmla="*/ 186 h 295"/>
                  <a:gd name="T38" fmla="*/ 45 w 710"/>
                  <a:gd name="T39" fmla="*/ 196 h 295"/>
                  <a:gd name="T40" fmla="*/ 35 w 710"/>
                  <a:gd name="T41" fmla="*/ 199 h 295"/>
                  <a:gd name="T42" fmla="*/ 40 w 710"/>
                  <a:gd name="T43" fmla="*/ 203 h 295"/>
                  <a:gd name="T44" fmla="*/ 38 w 710"/>
                  <a:gd name="T45" fmla="*/ 206 h 295"/>
                  <a:gd name="T46" fmla="*/ 22 w 710"/>
                  <a:gd name="T47" fmla="*/ 216 h 295"/>
                  <a:gd name="T48" fmla="*/ 28 w 710"/>
                  <a:gd name="T49" fmla="*/ 226 h 295"/>
                  <a:gd name="T50" fmla="*/ 23 w 710"/>
                  <a:gd name="T51" fmla="*/ 231 h 295"/>
                  <a:gd name="T52" fmla="*/ 27 w 710"/>
                  <a:gd name="T53" fmla="*/ 238 h 295"/>
                  <a:gd name="T54" fmla="*/ 20 w 710"/>
                  <a:gd name="T55" fmla="*/ 240 h 295"/>
                  <a:gd name="T56" fmla="*/ 13 w 710"/>
                  <a:gd name="T57" fmla="*/ 258 h 295"/>
                  <a:gd name="T58" fmla="*/ 18 w 710"/>
                  <a:gd name="T59" fmla="*/ 280 h 295"/>
                  <a:gd name="T60" fmla="*/ 10 w 710"/>
                  <a:gd name="T61" fmla="*/ 282 h 295"/>
                  <a:gd name="T62" fmla="*/ 8 w 710"/>
                  <a:gd name="T63" fmla="*/ 290 h 295"/>
                  <a:gd name="T64" fmla="*/ 0 w 710"/>
                  <a:gd name="T65" fmla="*/ 295 h 295"/>
                  <a:gd name="T66" fmla="*/ 84 w 710"/>
                  <a:gd name="T67" fmla="*/ 285 h 295"/>
                  <a:gd name="T68" fmla="*/ 184 w 710"/>
                  <a:gd name="T69" fmla="*/ 272 h 295"/>
                  <a:gd name="T70" fmla="*/ 293 w 710"/>
                  <a:gd name="T71" fmla="*/ 255 h 295"/>
                  <a:gd name="T72" fmla="*/ 405 w 710"/>
                  <a:gd name="T73" fmla="*/ 238 h 295"/>
                  <a:gd name="T74" fmla="*/ 516 w 710"/>
                  <a:gd name="T75" fmla="*/ 218 h 295"/>
                  <a:gd name="T76" fmla="*/ 515 w 710"/>
                  <a:gd name="T77" fmla="*/ 196 h 295"/>
                  <a:gd name="T78" fmla="*/ 518 w 710"/>
                  <a:gd name="T79" fmla="*/ 191 h 295"/>
                  <a:gd name="T80" fmla="*/ 531 w 710"/>
                  <a:gd name="T81" fmla="*/ 187 h 295"/>
                  <a:gd name="T82" fmla="*/ 535 w 710"/>
                  <a:gd name="T83" fmla="*/ 170 h 295"/>
                  <a:gd name="T84" fmla="*/ 543 w 710"/>
                  <a:gd name="T85" fmla="*/ 159 h 295"/>
                  <a:gd name="T86" fmla="*/ 555 w 710"/>
                  <a:gd name="T87" fmla="*/ 152 h 295"/>
                  <a:gd name="T88" fmla="*/ 577 w 710"/>
                  <a:gd name="T89" fmla="*/ 147 h 295"/>
                  <a:gd name="T90" fmla="*/ 601 w 710"/>
                  <a:gd name="T91" fmla="*/ 121 h 295"/>
                  <a:gd name="T92" fmla="*/ 614 w 710"/>
                  <a:gd name="T93" fmla="*/ 116 h 295"/>
                  <a:gd name="T94" fmla="*/ 619 w 710"/>
                  <a:gd name="T95" fmla="*/ 105 h 295"/>
                  <a:gd name="T96" fmla="*/ 618 w 710"/>
                  <a:gd name="T97" fmla="*/ 98 h 295"/>
                  <a:gd name="T98" fmla="*/ 628 w 710"/>
                  <a:gd name="T99" fmla="*/ 98 h 295"/>
                  <a:gd name="T100" fmla="*/ 629 w 710"/>
                  <a:gd name="T101" fmla="*/ 89 h 295"/>
                  <a:gd name="T102" fmla="*/ 639 w 710"/>
                  <a:gd name="T103" fmla="*/ 81 h 295"/>
                  <a:gd name="T104" fmla="*/ 648 w 710"/>
                  <a:gd name="T105" fmla="*/ 91 h 295"/>
                  <a:gd name="T106" fmla="*/ 666 w 710"/>
                  <a:gd name="T107" fmla="*/ 67 h 295"/>
                  <a:gd name="T108" fmla="*/ 673 w 710"/>
                  <a:gd name="T109" fmla="*/ 64 h 295"/>
                  <a:gd name="T110" fmla="*/ 685 w 710"/>
                  <a:gd name="T111" fmla="*/ 67 h 295"/>
                  <a:gd name="T112" fmla="*/ 695 w 710"/>
                  <a:gd name="T113" fmla="*/ 44 h 295"/>
                  <a:gd name="T114" fmla="*/ 702 w 710"/>
                  <a:gd name="T115" fmla="*/ 35 h 295"/>
                  <a:gd name="T116" fmla="*/ 710 w 710"/>
                  <a:gd name="T117" fmla="*/ 35 h 295"/>
                  <a:gd name="T118" fmla="*/ 705 w 710"/>
                  <a:gd name="T119" fmla="*/ 30 h 295"/>
                  <a:gd name="T120" fmla="*/ 709 w 710"/>
                  <a:gd name="T121" fmla="*/ 20 h 295"/>
                  <a:gd name="T122" fmla="*/ 705 w 710"/>
                  <a:gd name="T123" fmla="*/ 17 h 295"/>
                  <a:gd name="T124" fmla="*/ 707 w 710"/>
                  <a:gd name="T12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0" h="295">
                    <a:moveTo>
                      <a:pt x="707" y="0"/>
                    </a:moveTo>
                    <a:lnTo>
                      <a:pt x="538" y="35"/>
                    </a:lnTo>
                    <a:lnTo>
                      <a:pt x="415" y="57"/>
                    </a:lnTo>
                    <a:lnTo>
                      <a:pt x="300" y="76"/>
                    </a:lnTo>
                    <a:lnTo>
                      <a:pt x="297" y="81"/>
                    </a:lnTo>
                    <a:lnTo>
                      <a:pt x="189" y="98"/>
                    </a:lnTo>
                    <a:lnTo>
                      <a:pt x="187" y="94"/>
                    </a:lnTo>
                    <a:lnTo>
                      <a:pt x="168" y="94"/>
                    </a:lnTo>
                    <a:lnTo>
                      <a:pt x="174" y="115"/>
                    </a:lnTo>
                    <a:lnTo>
                      <a:pt x="55" y="130"/>
                    </a:lnTo>
                    <a:lnTo>
                      <a:pt x="54" y="137"/>
                    </a:lnTo>
                    <a:lnTo>
                      <a:pt x="49" y="125"/>
                    </a:lnTo>
                    <a:lnTo>
                      <a:pt x="44" y="127"/>
                    </a:lnTo>
                    <a:lnTo>
                      <a:pt x="50" y="145"/>
                    </a:lnTo>
                    <a:lnTo>
                      <a:pt x="42" y="150"/>
                    </a:lnTo>
                    <a:lnTo>
                      <a:pt x="49" y="157"/>
                    </a:lnTo>
                    <a:lnTo>
                      <a:pt x="38" y="160"/>
                    </a:lnTo>
                    <a:lnTo>
                      <a:pt x="47" y="170"/>
                    </a:lnTo>
                    <a:lnTo>
                      <a:pt x="37" y="186"/>
                    </a:lnTo>
                    <a:lnTo>
                      <a:pt x="45" y="196"/>
                    </a:lnTo>
                    <a:lnTo>
                      <a:pt x="35" y="199"/>
                    </a:lnTo>
                    <a:lnTo>
                      <a:pt x="40" y="203"/>
                    </a:lnTo>
                    <a:lnTo>
                      <a:pt x="38" y="206"/>
                    </a:lnTo>
                    <a:lnTo>
                      <a:pt x="22" y="216"/>
                    </a:lnTo>
                    <a:lnTo>
                      <a:pt x="28" y="226"/>
                    </a:lnTo>
                    <a:lnTo>
                      <a:pt x="23" y="231"/>
                    </a:lnTo>
                    <a:lnTo>
                      <a:pt x="27" y="238"/>
                    </a:lnTo>
                    <a:lnTo>
                      <a:pt x="20" y="240"/>
                    </a:lnTo>
                    <a:lnTo>
                      <a:pt x="13" y="258"/>
                    </a:lnTo>
                    <a:lnTo>
                      <a:pt x="18" y="280"/>
                    </a:lnTo>
                    <a:lnTo>
                      <a:pt x="10" y="282"/>
                    </a:lnTo>
                    <a:lnTo>
                      <a:pt x="8" y="290"/>
                    </a:lnTo>
                    <a:lnTo>
                      <a:pt x="0" y="295"/>
                    </a:lnTo>
                    <a:lnTo>
                      <a:pt x="84" y="285"/>
                    </a:lnTo>
                    <a:lnTo>
                      <a:pt x="184" y="272"/>
                    </a:lnTo>
                    <a:lnTo>
                      <a:pt x="293" y="255"/>
                    </a:lnTo>
                    <a:lnTo>
                      <a:pt x="405" y="238"/>
                    </a:lnTo>
                    <a:lnTo>
                      <a:pt x="516" y="218"/>
                    </a:lnTo>
                    <a:lnTo>
                      <a:pt x="515" y="196"/>
                    </a:lnTo>
                    <a:lnTo>
                      <a:pt x="518" y="191"/>
                    </a:lnTo>
                    <a:lnTo>
                      <a:pt x="531" y="187"/>
                    </a:lnTo>
                    <a:lnTo>
                      <a:pt x="535" y="170"/>
                    </a:lnTo>
                    <a:lnTo>
                      <a:pt x="543" y="159"/>
                    </a:lnTo>
                    <a:lnTo>
                      <a:pt x="555" y="152"/>
                    </a:lnTo>
                    <a:lnTo>
                      <a:pt x="577" y="147"/>
                    </a:lnTo>
                    <a:lnTo>
                      <a:pt x="601" y="121"/>
                    </a:lnTo>
                    <a:lnTo>
                      <a:pt x="614" y="116"/>
                    </a:lnTo>
                    <a:lnTo>
                      <a:pt x="619" y="105"/>
                    </a:lnTo>
                    <a:lnTo>
                      <a:pt x="618" y="98"/>
                    </a:lnTo>
                    <a:lnTo>
                      <a:pt x="628" y="98"/>
                    </a:lnTo>
                    <a:lnTo>
                      <a:pt x="629" y="89"/>
                    </a:lnTo>
                    <a:lnTo>
                      <a:pt x="639" y="81"/>
                    </a:lnTo>
                    <a:lnTo>
                      <a:pt x="648" y="91"/>
                    </a:lnTo>
                    <a:lnTo>
                      <a:pt x="666" y="67"/>
                    </a:lnTo>
                    <a:lnTo>
                      <a:pt x="673" y="64"/>
                    </a:lnTo>
                    <a:lnTo>
                      <a:pt x="685" y="67"/>
                    </a:lnTo>
                    <a:lnTo>
                      <a:pt x="695" y="44"/>
                    </a:lnTo>
                    <a:lnTo>
                      <a:pt x="702" y="35"/>
                    </a:lnTo>
                    <a:lnTo>
                      <a:pt x="710" y="35"/>
                    </a:lnTo>
                    <a:lnTo>
                      <a:pt x="705" y="30"/>
                    </a:lnTo>
                    <a:lnTo>
                      <a:pt x="709" y="20"/>
                    </a:lnTo>
                    <a:lnTo>
                      <a:pt x="705" y="17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8"/>
              <p:cNvSpPr>
                <a:spLocks/>
              </p:cNvSpPr>
              <p:nvPr userDrawn="1"/>
            </p:nvSpPr>
            <p:spPr bwMode="auto">
              <a:xfrm>
                <a:off x="2965" y="2919"/>
                <a:ext cx="710" cy="295"/>
              </a:xfrm>
              <a:custGeom>
                <a:avLst/>
                <a:gdLst>
                  <a:gd name="T0" fmla="*/ 707 w 710"/>
                  <a:gd name="T1" fmla="*/ 0 h 295"/>
                  <a:gd name="T2" fmla="*/ 538 w 710"/>
                  <a:gd name="T3" fmla="*/ 35 h 295"/>
                  <a:gd name="T4" fmla="*/ 415 w 710"/>
                  <a:gd name="T5" fmla="*/ 57 h 295"/>
                  <a:gd name="T6" fmla="*/ 300 w 710"/>
                  <a:gd name="T7" fmla="*/ 76 h 295"/>
                  <a:gd name="T8" fmla="*/ 297 w 710"/>
                  <a:gd name="T9" fmla="*/ 81 h 295"/>
                  <a:gd name="T10" fmla="*/ 189 w 710"/>
                  <a:gd name="T11" fmla="*/ 98 h 295"/>
                  <a:gd name="T12" fmla="*/ 187 w 710"/>
                  <a:gd name="T13" fmla="*/ 94 h 295"/>
                  <a:gd name="T14" fmla="*/ 168 w 710"/>
                  <a:gd name="T15" fmla="*/ 94 h 295"/>
                  <a:gd name="T16" fmla="*/ 174 w 710"/>
                  <a:gd name="T17" fmla="*/ 115 h 295"/>
                  <a:gd name="T18" fmla="*/ 55 w 710"/>
                  <a:gd name="T19" fmla="*/ 130 h 295"/>
                  <a:gd name="T20" fmla="*/ 54 w 710"/>
                  <a:gd name="T21" fmla="*/ 137 h 295"/>
                  <a:gd name="T22" fmla="*/ 49 w 710"/>
                  <a:gd name="T23" fmla="*/ 125 h 295"/>
                  <a:gd name="T24" fmla="*/ 44 w 710"/>
                  <a:gd name="T25" fmla="*/ 127 h 295"/>
                  <a:gd name="T26" fmla="*/ 50 w 710"/>
                  <a:gd name="T27" fmla="*/ 145 h 295"/>
                  <a:gd name="T28" fmla="*/ 42 w 710"/>
                  <a:gd name="T29" fmla="*/ 150 h 295"/>
                  <a:gd name="T30" fmla="*/ 49 w 710"/>
                  <a:gd name="T31" fmla="*/ 157 h 295"/>
                  <a:gd name="T32" fmla="*/ 38 w 710"/>
                  <a:gd name="T33" fmla="*/ 160 h 295"/>
                  <a:gd name="T34" fmla="*/ 47 w 710"/>
                  <a:gd name="T35" fmla="*/ 170 h 295"/>
                  <a:gd name="T36" fmla="*/ 37 w 710"/>
                  <a:gd name="T37" fmla="*/ 186 h 295"/>
                  <a:gd name="T38" fmla="*/ 45 w 710"/>
                  <a:gd name="T39" fmla="*/ 196 h 295"/>
                  <a:gd name="T40" fmla="*/ 35 w 710"/>
                  <a:gd name="T41" fmla="*/ 199 h 295"/>
                  <a:gd name="T42" fmla="*/ 40 w 710"/>
                  <a:gd name="T43" fmla="*/ 203 h 295"/>
                  <a:gd name="T44" fmla="*/ 38 w 710"/>
                  <a:gd name="T45" fmla="*/ 206 h 295"/>
                  <a:gd name="T46" fmla="*/ 22 w 710"/>
                  <a:gd name="T47" fmla="*/ 216 h 295"/>
                  <a:gd name="T48" fmla="*/ 28 w 710"/>
                  <a:gd name="T49" fmla="*/ 226 h 295"/>
                  <a:gd name="T50" fmla="*/ 23 w 710"/>
                  <a:gd name="T51" fmla="*/ 231 h 295"/>
                  <a:gd name="T52" fmla="*/ 27 w 710"/>
                  <a:gd name="T53" fmla="*/ 238 h 295"/>
                  <a:gd name="T54" fmla="*/ 20 w 710"/>
                  <a:gd name="T55" fmla="*/ 240 h 295"/>
                  <a:gd name="T56" fmla="*/ 13 w 710"/>
                  <a:gd name="T57" fmla="*/ 258 h 295"/>
                  <a:gd name="T58" fmla="*/ 18 w 710"/>
                  <a:gd name="T59" fmla="*/ 280 h 295"/>
                  <a:gd name="T60" fmla="*/ 10 w 710"/>
                  <a:gd name="T61" fmla="*/ 282 h 295"/>
                  <a:gd name="T62" fmla="*/ 8 w 710"/>
                  <a:gd name="T63" fmla="*/ 290 h 295"/>
                  <a:gd name="T64" fmla="*/ 0 w 710"/>
                  <a:gd name="T65" fmla="*/ 295 h 295"/>
                  <a:gd name="T66" fmla="*/ 84 w 710"/>
                  <a:gd name="T67" fmla="*/ 285 h 295"/>
                  <a:gd name="T68" fmla="*/ 184 w 710"/>
                  <a:gd name="T69" fmla="*/ 272 h 295"/>
                  <a:gd name="T70" fmla="*/ 293 w 710"/>
                  <a:gd name="T71" fmla="*/ 255 h 295"/>
                  <a:gd name="T72" fmla="*/ 405 w 710"/>
                  <a:gd name="T73" fmla="*/ 238 h 295"/>
                  <a:gd name="T74" fmla="*/ 516 w 710"/>
                  <a:gd name="T75" fmla="*/ 218 h 295"/>
                  <a:gd name="T76" fmla="*/ 515 w 710"/>
                  <a:gd name="T77" fmla="*/ 196 h 295"/>
                  <a:gd name="T78" fmla="*/ 518 w 710"/>
                  <a:gd name="T79" fmla="*/ 191 h 295"/>
                  <a:gd name="T80" fmla="*/ 531 w 710"/>
                  <a:gd name="T81" fmla="*/ 187 h 295"/>
                  <a:gd name="T82" fmla="*/ 535 w 710"/>
                  <a:gd name="T83" fmla="*/ 170 h 295"/>
                  <a:gd name="T84" fmla="*/ 543 w 710"/>
                  <a:gd name="T85" fmla="*/ 159 h 295"/>
                  <a:gd name="T86" fmla="*/ 555 w 710"/>
                  <a:gd name="T87" fmla="*/ 152 h 295"/>
                  <a:gd name="T88" fmla="*/ 577 w 710"/>
                  <a:gd name="T89" fmla="*/ 147 h 295"/>
                  <a:gd name="T90" fmla="*/ 601 w 710"/>
                  <a:gd name="T91" fmla="*/ 121 h 295"/>
                  <a:gd name="T92" fmla="*/ 614 w 710"/>
                  <a:gd name="T93" fmla="*/ 116 h 295"/>
                  <a:gd name="T94" fmla="*/ 619 w 710"/>
                  <a:gd name="T95" fmla="*/ 105 h 295"/>
                  <a:gd name="T96" fmla="*/ 618 w 710"/>
                  <a:gd name="T97" fmla="*/ 98 h 295"/>
                  <a:gd name="T98" fmla="*/ 628 w 710"/>
                  <a:gd name="T99" fmla="*/ 98 h 295"/>
                  <a:gd name="T100" fmla="*/ 629 w 710"/>
                  <a:gd name="T101" fmla="*/ 89 h 295"/>
                  <a:gd name="T102" fmla="*/ 639 w 710"/>
                  <a:gd name="T103" fmla="*/ 81 h 295"/>
                  <a:gd name="T104" fmla="*/ 648 w 710"/>
                  <a:gd name="T105" fmla="*/ 91 h 295"/>
                  <a:gd name="T106" fmla="*/ 666 w 710"/>
                  <a:gd name="T107" fmla="*/ 67 h 295"/>
                  <a:gd name="T108" fmla="*/ 673 w 710"/>
                  <a:gd name="T109" fmla="*/ 64 h 295"/>
                  <a:gd name="T110" fmla="*/ 685 w 710"/>
                  <a:gd name="T111" fmla="*/ 67 h 295"/>
                  <a:gd name="T112" fmla="*/ 695 w 710"/>
                  <a:gd name="T113" fmla="*/ 44 h 295"/>
                  <a:gd name="T114" fmla="*/ 702 w 710"/>
                  <a:gd name="T115" fmla="*/ 35 h 295"/>
                  <a:gd name="T116" fmla="*/ 710 w 710"/>
                  <a:gd name="T117" fmla="*/ 35 h 295"/>
                  <a:gd name="T118" fmla="*/ 705 w 710"/>
                  <a:gd name="T119" fmla="*/ 30 h 295"/>
                  <a:gd name="T120" fmla="*/ 709 w 710"/>
                  <a:gd name="T121" fmla="*/ 20 h 295"/>
                  <a:gd name="T122" fmla="*/ 705 w 710"/>
                  <a:gd name="T123" fmla="*/ 17 h 295"/>
                  <a:gd name="T124" fmla="*/ 707 w 710"/>
                  <a:gd name="T12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0" h="295">
                    <a:moveTo>
                      <a:pt x="707" y="0"/>
                    </a:moveTo>
                    <a:lnTo>
                      <a:pt x="538" y="35"/>
                    </a:lnTo>
                    <a:lnTo>
                      <a:pt x="415" y="57"/>
                    </a:lnTo>
                    <a:lnTo>
                      <a:pt x="300" y="76"/>
                    </a:lnTo>
                    <a:lnTo>
                      <a:pt x="297" y="81"/>
                    </a:lnTo>
                    <a:lnTo>
                      <a:pt x="189" y="98"/>
                    </a:lnTo>
                    <a:lnTo>
                      <a:pt x="187" y="94"/>
                    </a:lnTo>
                    <a:lnTo>
                      <a:pt x="168" y="94"/>
                    </a:lnTo>
                    <a:lnTo>
                      <a:pt x="174" y="115"/>
                    </a:lnTo>
                    <a:lnTo>
                      <a:pt x="55" y="130"/>
                    </a:lnTo>
                    <a:lnTo>
                      <a:pt x="54" y="137"/>
                    </a:lnTo>
                    <a:lnTo>
                      <a:pt x="49" y="125"/>
                    </a:lnTo>
                    <a:lnTo>
                      <a:pt x="44" y="127"/>
                    </a:lnTo>
                    <a:lnTo>
                      <a:pt x="50" y="145"/>
                    </a:lnTo>
                    <a:lnTo>
                      <a:pt x="42" y="150"/>
                    </a:lnTo>
                    <a:lnTo>
                      <a:pt x="49" y="157"/>
                    </a:lnTo>
                    <a:lnTo>
                      <a:pt x="38" y="160"/>
                    </a:lnTo>
                    <a:lnTo>
                      <a:pt x="47" y="170"/>
                    </a:lnTo>
                    <a:lnTo>
                      <a:pt x="37" y="186"/>
                    </a:lnTo>
                    <a:lnTo>
                      <a:pt x="45" y="196"/>
                    </a:lnTo>
                    <a:lnTo>
                      <a:pt x="35" y="199"/>
                    </a:lnTo>
                    <a:lnTo>
                      <a:pt x="40" y="203"/>
                    </a:lnTo>
                    <a:lnTo>
                      <a:pt x="38" y="206"/>
                    </a:lnTo>
                    <a:lnTo>
                      <a:pt x="22" y="216"/>
                    </a:lnTo>
                    <a:lnTo>
                      <a:pt x="28" y="226"/>
                    </a:lnTo>
                    <a:lnTo>
                      <a:pt x="23" y="231"/>
                    </a:lnTo>
                    <a:lnTo>
                      <a:pt x="27" y="238"/>
                    </a:lnTo>
                    <a:lnTo>
                      <a:pt x="20" y="240"/>
                    </a:lnTo>
                    <a:lnTo>
                      <a:pt x="13" y="258"/>
                    </a:lnTo>
                    <a:lnTo>
                      <a:pt x="18" y="280"/>
                    </a:lnTo>
                    <a:lnTo>
                      <a:pt x="10" y="282"/>
                    </a:lnTo>
                    <a:lnTo>
                      <a:pt x="8" y="290"/>
                    </a:lnTo>
                    <a:lnTo>
                      <a:pt x="0" y="295"/>
                    </a:lnTo>
                    <a:lnTo>
                      <a:pt x="84" y="285"/>
                    </a:lnTo>
                    <a:lnTo>
                      <a:pt x="184" y="272"/>
                    </a:lnTo>
                    <a:lnTo>
                      <a:pt x="293" y="255"/>
                    </a:lnTo>
                    <a:lnTo>
                      <a:pt x="405" y="238"/>
                    </a:lnTo>
                    <a:lnTo>
                      <a:pt x="516" y="218"/>
                    </a:lnTo>
                    <a:lnTo>
                      <a:pt x="515" y="196"/>
                    </a:lnTo>
                    <a:lnTo>
                      <a:pt x="518" y="191"/>
                    </a:lnTo>
                    <a:lnTo>
                      <a:pt x="531" y="187"/>
                    </a:lnTo>
                    <a:lnTo>
                      <a:pt x="535" y="170"/>
                    </a:lnTo>
                    <a:lnTo>
                      <a:pt x="543" y="159"/>
                    </a:lnTo>
                    <a:lnTo>
                      <a:pt x="555" y="152"/>
                    </a:lnTo>
                    <a:lnTo>
                      <a:pt x="577" y="147"/>
                    </a:lnTo>
                    <a:lnTo>
                      <a:pt x="601" y="121"/>
                    </a:lnTo>
                    <a:lnTo>
                      <a:pt x="614" y="116"/>
                    </a:lnTo>
                    <a:lnTo>
                      <a:pt x="619" y="105"/>
                    </a:lnTo>
                    <a:lnTo>
                      <a:pt x="618" y="98"/>
                    </a:lnTo>
                    <a:lnTo>
                      <a:pt x="628" y="98"/>
                    </a:lnTo>
                    <a:lnTo>
                      <a:pt x="629" y="89"/>
                    </a:lnTo>
                    <a:lnTo>
                      <a:pt x="639" y="81"/>
                    </a:lnTo>
                    <a:lnTo>
                      <a:pt x="648" y="91"/>
                    </a:lnTo>
                    <a:lnTo>
                      <a:pt x="666" y="67"/>
                    </a:lnTo>
                    <a:lnTo>
                      <a:pt x="673" y="64"/>
                    </a:lnTo>
                    <a:lnTo>
                      <a:pt x="685" y="67"/>
                    </a:lnTo>
                    <a:lnTo>
                      <a:pt x="695" y="44"/>
                    </a:lnTo>
                    <a:lnTo>
                      <a:pt x="702" y="35"/>
                    </a:lnTo>
                    <a:lnTo>
                      <a:pt x="710" y="35"/>
                    </a:lnTo>
                    <a:lnTo>
                      <a:pt x="705" y="30"/>
                    </a:lnTo>
                    <a:lnTo>
                      <a:pt x="709" y="20"/>
                    </a:lnTo>
                    <a:lnTo>
                      <a:pt x="705" y="17"/>
                    </a:lnTo>
                    <a:lnTo>
                      <a:pt x="707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9"/>
              <p:cNvSpPr>
                <a:spLocks/>
              </p:cNvSpPr>
              <p:nvPr userDrawn="1"/>
            </p:nvSpPr>
            <p:spPr bwMode="auto">
              <a:xfrm>
                <a:off x="3571" y="3068"/>
                <a:ext cx="432" cy="322"/>
              </a:xfrm>
              <a:custGeom>
                <a:avLst/>
                <a:gdLst>
                  <a:gd name="T0" fmla="*/ 266 w 432"/>
                  <a:gd name="T1" fmla="*/ 314 h 322"/>
                  <a:gd name="T2" fmla="*/ 280 w 432"/>
                  <a:gd name="T3" fmla="*/ 298 h 322"/>
                  <a:gd name="T4" fmla="*/ 292 w 432"/>
                  <a:gd name="T5" fmla="*/ 288 h 322"/>
                  <a:gd name="T6" fmla="*/ 277 w 432"/>
                  <a:gd name="T7" fmla="*/ 270 h 322"/>
                  <a:gd name="T8" fmla="*/ 275 w 432"/>
                  <a:gd name="T9" fmla="*/ 263 h 322"/>
                  <a:gd name="T10" fmla="*/ 326 w 432"/>
                  <a:gd name="T11" fmla="*/ 253 h 322"/>
                  <a:gd name="T12" fmla="*/ 363 w 432"/>
                  <a:gd name="T13" fmla="*/ 211 h 322"/>
                  <a:gd name="T14" fmla="*/ 371 w 432"/>
                  <a:gd name="T15" fmla="*/ 202 h 322"/>
                  <a:gd name="T16" fmla="*/ 386 w 432"/>
                  <a:gd name="T17" fmla="*/ 182 h 322"/>
                  <a:gd name="T18" fmla="*/ 396 w 432"/>
                  <a:gd name="T19" fmla="*/ 162 h 322"/>
                  <a:gd name="T20" fmla="*/ 398 w 432"/>
                  <a:gd name="T21" fmla="*/ 143 h 322"/>
                  <a:gd name="T22" fmla="*/ 412 w 432"/>
                  <a:gd name="T23" fmla="*/ 109 h 322"/>
                  <a:gd name="T24" fmla="*/ 432 w 432"/>
                  <a:gd name="T25" fmla="*/ 86 h 322"/>
                  <a:gd name="T26" fmla="*/ 216 w 432"/>
                  <a:gd name="T27" fmla="*/ 30 h 322"/>
                  <a:gd name="T28" fmla="*/ 197 w 432"/>
                  <a:gd name="T29" fmla="*/ 1 h 322"/>
                  <a:gd name="T30" fmla="*/ 187 w 432"/>
                  <a:gd name="T31" fmla="*/ 0 h 322"/>
                  <a:gd name="T32" fmla="*/ 71 w 432"/>
                  <a:gd name="T33" fmla="*/ 16 h 322"/>
                  <a:gd name="T34" fmla="*/ 49 w 432"/>
                  <a:gd name="T35" fmla="*/ 30 h 322"/>
                  <a:gd name="T36" fmla="*/ 40 w 432"/>
                  <a:gd name="T37" fmla="*/ 37 h 322"/>
                  <a:gd name="T38" fmla="*/ 15 w 432"/>
                  <a:gd name="T39" fmla="*/ 48 h 322"/>
                  <a:gd name="T40" fmla="*/ 6 w 432"/>
                  <a:gd name="T41" fmla="*/ 67 h 322"/>
                  <a:gd name="T42" fmla="*/ 18 w 432"/>
                  <a:gd name="T43" fmla="*/ 94 h 322"/>
                  <a:gd name="T44" fmla="*/ 45 w 432"/>
                  <a:gd name="T45" fmla="*/ 101 h 322"/>
                  <a:gd name="T46" fmla="*/ 52 w 432"/>
                  <a:gd name="T47" fmla="*/ 113 h 322"/>
                  <a:gd name="T48" fmla="*/ 79 w 432"/>
                  <a:gd name="T49" fmla="*/ 145 h 322"/>
                  <a:gd name="T50" fmla="*/ 84 w 432"/>
                  <a:gd name="T51" fmla="*/ 151 h 322"/>
                  <a:gd name="T52" fmla="*/ 120 w 432"/>
                  <a:gd name="T53" fmla="*/ 175 h 322"/>
                  <a:gd name="T54" fmla="*/ 148 w 432"/>
                  <a:gd name="T55" fmla="*/ 190 h 322"/>
                  <a:gd name="T56" fmla="*/ 158 w 432"/>
                  <a:gd name="T57" fmla="*/ 205 h 322"/>
                  <a:gd name="T58" fmla="*/ 167 w 432"/>
                  <a:gd name="T59" fmla="*/ 216 h 322"/>
                  <a:gd name="T60" fmla="*/ 196 w 432"/>
                  <a:gd name="T61" fmla="*/ 231 h 322"/>
                  <a:gd name="T62" fmla="*/ 209 w 432"/>
                  <a:gd name="T63" fmla="*/ 256 h 322"/>
                  <a:gd name="T64" fmla="*/ 228 w 432"/>
                  <a:gd name="T65" fmla="*/ 276 h 322"/>
                  <a:gd name="T66" fmla="*/ 246 w 432"/>
                  <a:gd name="T67" fmla="*/ 3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2" h="322">
                    <a:moveTo>
                      <a:pt x="270" y="322"/>
                    </a:moveTo>
                    <a:lnTo>
                      <a:pt x="266" y="314"/>
                    </a:lnTo>
                    <a:lnTo>
                      <a:pt x="268" y="310"/>
                    </a:lnTo>
                    <a:lnTo>
                      <a:pt x="280" y="298"/>
                    </a:lnTo>
                    <a:lnTo>
                      <a:pt x="288" y="297"/>
                    </a:lnTo>
                    <a:lnTo>
                      <a:pt x="292" y="288"/>
                    </a:lnTo>
                    <a:lnTo>
                      <a:pt x="287" y="281"/>
                    </a:lnTo>
                    <a:lnTo>
                      <a:pt x="277" y="270"/>
                    </a:lnTo>
                    <a:lnTo>
                      <a:pt x="275" y="266"/>
                    </a:lnTo>
                    <a:lnTo>
                      <a:pt x="275" y="263"/>
                    </a:lnTo>
                    <a:lnTo>
                      <a:pt x="300" y="256"/>
                    </a:lnTo>
                    <a:lnTo>
                      <a:pt x="326" y="253"/>
                    </a:lnTo>
                    <a:lnTo>
                      <a:pt x="332" y="249"/>
                    </a:lnTo>
                    <a:lnTo>
                      <a:pt x="363" y="211"/>
                    </a:lnTo>
                    <a:lnTo>
                      <a:pt x="366" y="209"/>
                    </a:lnTo>
                    <a:lnTo>
                      <a:pt x="371" y="202"/>
                    </a:lnTo>
                    <a:lnTo>
                      <a:pt x="373" y="190"/>
                    </a:lnTo>
                    <a:lnTo>
                      <a:pt x="386" y="182"/>
                    </a:lnTo>
                    <a:lnTo>
                      <a:pt x="393" y="172"/>
                    </a:lnTo>
                    <a:lnTo>
                      <a:pt x="396" y="162"/>
                    </a:lnTo>
                    <a:lnTo>
                      <a:pt x="390" y="153"/>
                    </a:lnTo>
                    <a:lnTo>
                      <a:pt x="398" y="143"/>
                    </a:lnTo>
                    <a:lnTo>
                      <a:pt x="403" y="124"/>
                    </a:lnTo>
                    <a:lnTo>
                      <a:pt x="412" y="109"/>
                    </a:lnTo>
                    <a:lnTo>
                      <a:pt x="430" y="92"/>
                    </a:lnTo>
                    <a:lnTo>
                      <a:pt x="432" y="86"/>
                    </a:lnTo>
                    <a:lnTo>
                      <a:pt x="312" y="8"/>
                    </a:lnTo>
                    <a:lnTo>
                      <a:pt x="216" y="30"/>
                    </a:lnTo>
                    <a:lnTo>
                      <a:pt x="214" y="15"/>
                    </a:lnTo>
                    <a:lnTo>
                      <a:pt x="197" y="1"/>
                    </a:lnTo>
                    <a:lnTo>
                      <a:pt x="190" y="10"/>
                    </a:lnTo>
                    <a:lnTo>
                      <a:pt x="187" y="0"/>
                    </a:lnTo>
                    <a:lnTo>
                      <a:pt x="162" y="3"/>
                    </a:lnTo>
                    <a:lnTo>
                      <a:pt x="71" y="16"/>
                    </a:lnTo>
                    <a:lnTo>
                      <a:pt x="69" y="21"/>
                    </a:lnTo>
                    <a:lnTo>
                      <a:pt x="49" y="30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3" y="59"/>
                    </a:lnTo>
                    <a:lnTo>
                      <a:pt x="6" y="67"/>
                    </a:lnTo>
                    <a:lnTo>
                      <a:pt x="0" y="86"/>
                    </a:lnTo>
                    <a:lnTo>
                      <a:pt x="18" y="94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64" y="131"/>
                    </a:lnTo>
                    <a:lnTo>
                      <a:pt x="79" y="145"/>
                    </a:lnTo>
                    <a:lnTo>
                      <a:pt x="79" y="145"/>
                    </a:lnTo>
                    <a:lnTo>
                      <a:pt x="84" y="151"/>
                    </a:lnTo>
                    <a:lnTo>
                      <a:pt x="108" y="162"/>
                    </a:lnTo>
                    <a:lnTo>
                      <a:pt x="120" y="175"/>
                    </a:lnTo>
                    <a:lnTo>
                      <a:pt x="120" y="175"/>
                    </a:lnTo>
                    <a:lnTo>
                      <a:pt x="148" y="190"/>
                    </a:lnTo>
                    <a:lnTo>
                      <a:pt x="150" y="202"/>
                    </a:lnTo>
                    <a:lnTo>
                      <a:pt x="158" y="205"/>
                    </a:lnTo>
                    <a:lnTo>
                      <a:pt x="160" y="212"/>
                    </a:lnTo>
                    <a:lnTo>
                      <a:pt x="167" y="216"/>
                    </a:lnTo>
                    <a:lnTo>
                      <a:pt x="169" y="219"/>
                    </a:lnTo>
                    <a:lnTo>
                      <a:pt x="196" y="231"/>
                    </a:lnTo>
                    <a:lnTo>
                      <a:pt x="196" y="236"/>
                    </a:lnTo>
                    <a:lnTo>
                      <a:pt x="209" y="256"/>
                    </a:lnTo>
                    <a:lnTo>
                      <a:pt x="212" y="270"/>
                    </a:lnTo>
                    <a:lnTo>
                      <a:pt x="228" y="276"/>
                    </a:lnTo>
                    <a:lnTo>
                      <a:pt x="243" y="295"/>
                    </a:lnTo>
                    <a:lnTo>
                      <a:pt x="246" y="315"/>
                    </a:lnTo>
                    <a:lnTo>
                      <a:pt x="270" y="32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30"/>
              <p:cNvSpPr>
                <a:spLocks/>
              </p:cNvSpPr>
              <p:nvPr userDrawn="1"/>
            </p:nvSpPr>
            <p:spPr bwMode="auto">
              <a:xfrm>
                <a:off x="3571" y="3068"/>
                <a:ext cx="432" cy="322"/>
              </a:xfrm>
              <a:custGeom>
                <a:avLst/>
                <a:gdLst>
                  <a:gd name="T0" fmla="*/ 266 w 432"/>
                  <a:gd name="T1" fmla="*/ 314 h 322"/>
                  <a:gd name="T2" fmla="*/ 280 w 432"/>
                  <a:gd name="T3" fmla="*/ 298 h 322"/>
                  <a:gd name="T4" fmla="*/ 292 w 432"/>
                  <a:gd name="T5" fmla="*/ 288 h 322"/>
                  <a:gd name="T6" fmla="*/ 277 w 432"/>
                  <a:gd name="T7" fmla="*/ 270 h 322"/>
                  <a:gd name="T8" fmla="*/ 275 w 432"/>
                  <a:gd name="T9" fmla="*/ 263 h 322"/>
                  <a:gd name="T10" fmla="*/ 326 w 432"/>
                  <a:gd name="T11" fmla="*/ 253 h 322"/>
                  <a:gd name="T12" fmla="*/ 363 w 432"/>
                  <a:gd name="T13" fmla="*/ 211 h 322"/>
                  <a:gd name="T14" fmla="*/ 371 w 432"/>
                  <a:gd name="T15" fmla="*/ 202 h 322"/>
                  <a:gd name="T16" fmla="*/ 386 w 432"/>
                  <a:gd name="T17" fmla="*/ 182 h 322"/>
                  <a:gd name="T18" fmla="*/ 396 w 432"/>
                  <a:gd name="T19" fmla="*/ 162 h 322"/>
                  <a:gd name="T20" fmla="*/ 398 w 432"/>
                  <a:gd name="T21" fmla="*/ 143 h 322"/>
                  <a:gd name="T22" fmla="*/ 412 w 432"/>
                  <a:gd name="T23" fmla="*/ 109 h 322"/>
                  <a:gd name="T24" fmla="*/ 432 w 432"/>
                  <a:gd name="T25" fmla="*/ 86 h 322"/>
                  <a:gd name="T26" fmla="*/ 216 w 432"/>
                  <a:gd name="T27" fmla="*/ 30 h 322"/>
                  <a:gd name="T28" fmla="*/ 197 w 432"/>
                  <a:gd name="T29" fmla="*/ 1 h 322"/>
                  <a:gd name="T30" fmla="*/ 187 w 432"/>
                  <a:gd name="T31" fmla="*/ 0 h 322"/>
                  <a:gd name="T32" fmla="*/ 71 w 432"/>
                  <a:gd name="T33" fmla="*/ 16 h 322"/>
                  <a:gd name="T34" fmla="*/ 49 w 432"/>
                  <a:gd name="T35" fmla="*/ 30 h 322"/>
                  <a:gd name="T36" fmla="*/ 40 w 432"/>
                  <a:gd name="T37" fmla="*/ 37 h 322"/>
                  <a:gd name="T38" fmla="*/ 15 w 432"/>
                  <a:gd name="T39" fmla="*/ 48 h 322"/>
                  <a:gd name="T40" fmla="*/ 6 w 432"/>
                  <a:gd name="T41" fmla="*/ 67 h 322"/>
                  <a:gd name="T42" fmla="*/ 18 w 432"/>
                  <a:gd name="T43" fmla="*/ 94 h 322"/>
                  <a:gd name="T44" fmla="*/ 45 w 432"/>
                  <a:gd name="T45" fmla="*/ 101 h 322"/>
                  <a:gd name="T46" fmla="*/ 52 w 432"/>
                  <a:gd name="T47" fmla="*/ 113 h 322"/>
                  <a:gd name="T48" fmla="*/ 79 w 432"/>
                  <a:gd name="T49" fmla="*/ 145 h 322"/>
                  <a:gd name="T50" fmla="*/ 84 w 432"/>
                  <a:gd name="T51" fmla="*/ 151 h 322"/>
                  <a:gd name="T52" fmla="*/ 120 w 432"/>
                  <a:gd name="T53" fmla="*/ 175 h 322"/>
                  <a:gd name="T54" fmla="*/ 148 w 432"/>
                  <a:gd name="T55" fmla="*/ 190 h 322"/>
                  <a:gd name="T56" fmla="*/ 158 w 432"/>
                  <a:gd name="T57" fmla="*/ 205 h 322"/>
                  <a:gd name="T58" fmla="*/ 167 w 432"/>
                  <a:gd name="T59" fmla="*/ 216 h 322"/>
                  <a:gd name="T60" fmla="*/ 196 w 432"/>
                  <a:gd name="T61" fmla="*/ 231 h 322"/>
                  <a:gd name="T62" fmla="*/ 209 w 432"/>
                  <a:gd name="T63" fmla="*/ 256 h 322"/>
                  <a:gd name="T64" fmla="*/ 228 w 432"/>
                  <a:gd name="T65" fmla="*/ 276 h 322"/>
                  <a:gd name="T66" fmla="*/ 246 w 432"/>
                  <a:gd name="T67" fmla="*/ 3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2" h="322">
                    <a:moveTo>
                      <a:pt x="270" y="322"/>
                    </a:moveTo>
                    <a:lnTo>
                      <a:pt x="266" y="314"/>
                    </a:lnTo>
                    <a:lnTo>
                      <a:pt x="268" y="310"/>
                    </a:lnTo>
                    <a:lnTo>
                      <a:pt x="280" y="298"/>
                    </a:lnTo>
                    <a:lnTo>
                      <a:pt x="288" y="297"/>
                    </a:lnTo>
                    <a:lnTo>
                      <a:pt x="292" y="288"/>
                    </a:lnTo>
                    <a:lnTo>
                      <a:pt x="287" y="281"/>
                    </a:lnTo>
                    <a:lnTo>
                      <a:pt x="277" y="270"/>
                    </a:lnTo>
                    <a:lnTo>
                      <a:pt x="275" y="266"/>
                    </a:lnTo>
                    <a:lnTo>
                      <a:pt x="275" y="263"/>
                    </a:lnTo>
                    <a:lnTo>
                      <a:pt x="300" y="256"/>
                    </a:lnTo>
                    <a:lnTo>
                      <a:pt x="326" y="253"/>
                    </a:lnTo>
                    <a:lnTo>
                      <a:pt x="332" y="249"/>
                    </a:lnTo>
                    <a:lnTo>
                      <a:pt x="363" y="211"/>
                    </a:lnTo>
                    <a:lnTo>
                      <a:pt x="366" y="209"/>
                    </a:lnTo>
                    <a:lnTo>
                      <a:pt x="371" y="202"/>
                    </a:lnTo>
                    <a:lnTo>
                      <a:pt x="373" y="190"/>
                    </a:lnTo>
                    <a:lnTo>
                      <a:pt x="386" y="182"/>
                    </a:lnTo>
                    <a:lnTo>
                      <a:pt x="393" y="172"/>
                    </a:lnTo>
                    <a:lnTo>
                      <a:pt x="396" y="162"/>
                    </a:lnTo>
                    <a:lnTo>
                      <a:pt x="390" y="153"/>
                    </a:lnTo>
                    <a:lnTo>
                      <a:pt x="398" y="143"/>
                    </a:lnTo>
                    <a:lnTo>
                      <a:pt x="403" y="124"/>
                    </a:lnTo>
                    <a:lnTo>
                      <a:pt x="412" y="109"/>
                    </a:lnTo>
                    <a:lnTo>
                      <a:pt x="430" y="92"/>
                    </a:lnTo>
                    <a:lnTo>
                      <a:pt x="432" y="86"/>
                    </a:lnTo>
                    <a:lnTo>
                      <a:pt x="312" y="8"/>
                    </a:lnTo>
                    <a:lnTo>
                      <a:pt x="216" y="30"/>
                    </a:lnTo>
                    <a:lnTo>
                      <a:pt x="214" y="15"/>
                    </a:lnTo>
                    <a:lnTo>
                      <a:pt x="197" y="1"/>
                    </a:lnTo>
                    <a:lnTo>
                      <a:pt x="190" y="10"/>
                    </a:lnTo>
                    <a:lnTo>
                      <a:pt x="187" y="0"/>
                    </a:lnTo>
                    <a:lnTo>
                      <a:pt x="162" y="3"/>
                    </a:lnTo>
                    <a:lnTo>
                      <a:pt x="71" y="16"/>
                    </a:lnTo>
                    <a:lnTo>
                      <a:pt x="69" y="21"/>
                    </a:lnTo>
                    <a:lnTo>
                      <a:pt x="49" y="30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3" y="59"/>
                    </a:lnTo>
                    <a:lnTo>
                      <a:pt x="6" y="67"/>
                    </a:lnTo>
                    <a:lnTo>
                      <a:pt x="0" y="86"/>
                    </a:lnTo>
                    <a:lnTo>
                      <a:pt x="18" y="94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64" y="131"/>
                    </a:lnTo>
                    <a:lnTo>
                      <a:pt x="79" y="145"/>
                    </a:lnTo>
                    <a:lnTo>
                      <a:pt x="79" y="145"/>
                    </a:lnTo>
                    <a:lnTo>
                      <a:pt x="84" y="151"/>
                    </a:lnTo>
                    <a:lnTo>
                      <a:pt x="108" y="162"/>
                    </a:lnTo>
                    <a:lnTo>
                      <a:pt x="120" y="175"/>
                    </a:lnTo>
                    <a:lnTo>
                      <a:pt x="120" y="175"/>
                    </a:lnTo>
                    <a:lnTo>
                      <a:pt x="148" y="190"/>
                    </a:lnTo>
                    <a:lnTo>
                      <a:pt x="150" y="202"/>
                    </a:lnTo>
                    <a:lnTo>
                      <a:pt x="158" y="205"/>
                    </a:lnTo>
                    <a:lnTo>
                      <a:pt x="160" y="212"/>
                    </a:lnTo>
                    <a:lnTo>
                      <a:pt x="167" y="216"/>
                    </a:lnTo>
                    <a:lnTo>
                      <a:pt x="169" y="219"/>
                    </a:lnTo>
                    <a:lnTo>
                      <a:pt x="196" y="231"/>
                    </a:lnTo>
                    <a:lnTo>
                      <a:pt x="196" y="236"/>
                    </a:lnTo>
                    <a:lnTo>
                      <a:pt x="209" y="256"/>
                    </a:lnTo>
                    <a:lnTo>
                      <a:pt x="212" y="270"/>
                    </a:lnTo>
                    <a:lnTo>
                      <a:pt x="228" y="276"/>
                    </a:lnTo>
                    <a:lnTo>
                      <a:pt x="243" y="295"/>
                    </a:lnTo>
                    <a:lnTo>
                      <a:pt x="246" y="315"/>
                    </a:lnTo>
                    <a:lnTo>
                      <a:pt x="270" y="32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31"/>
              <p:cNvSpPr>
                <a:spLocks/>
              </p:cNvSpPr>
              <p:nvPr userDrawn="1"/>
            </p:nvSpPr>
            <p:spPr bwMode="auto">
              <a:xfrm>
                <a:off x="3370" y="3116"/>
                <a:ext cx="471" cy="478"/>
              </a:xfrm>
              <a:custGeom>
                <a:avLst/>
                <a:gdLst>
                  <a:gd name="T0" fmla="*/ 444 w 471"/>
                  <a:gd name="T1" fmla="*/ 423 h 478"/>
                  <a:gd name="T2" fmla="*/ 439 w 471"/>
                  <a:gd name="T3" fmla="*/ 395 h 478"/>
                  <a:gd name="T4" fmla="*/ 445 w 471"/>
                  <a:gd name="T5" fmla="*/ 379 h 478"/>
                  <a:gd name="T6" fmla="*/ 445 w 471"/>
                  <a:gd name="T7" fmla="*/ 358 h 478"/>
                  <a:gd name="T8" fmla="*/ 447 w 471"/>
                  <a:gd name="T9" fmla="*/ 343 h 478"/>
                  <a:gd name="T10" fmla="*/ 459 w 471"/>
                  <a:gd name="T11" fmla="*/ 293 h 478"/>
                  <a:gd name="T12" fmla="*/ 466 w 471"/>
                  <a:gd name="T13" fmla="*/ 276 h 478"/>
                  <a:gd name="T14" fmla="*/ 471 w 471"/>
                  <a:gd name="T15" fmla="*/ 274 h 478"/>
                  <a:gd name="T16" fmla="*/ 447 w 471"/>
                  <a:gd name="T17" fmla="*/ 267 h 478"/>
                  <a:gd name="T18" fmla="*/ 444 w 471"/>
                  <a:gd name="T19" fmla="*/ 247 h 478"/>
                  <a:gd name="T20" fmla="*/ 429 w 471"/>
                  <a:gd name="T21" fmla="*/ 228 h 478"/>
                  <a:gd name="T22" fmla="*/ 413 w 471"/>
                  <a:gd name="T23" fmla="*/ 222 h 478"/>
                  <a:gd name="T24" fmla="*/ 410 w 471"/>
                  <a:gd name="T25" fmla="*/ 208 h 478"/>
                  <a:gd name="T26" fmla="*/ 397 w 471"/>
                  <a:gd name="T27" fmla="*/ 188 h 478"/>
                  <a:gd name="T28" fmla="*/ 397 w 471"/>
                  <a:gd name="T29" fmla="*/ 183 h 478"/>
                  <a:gd name="T30" fmla="*/ 370 w 471"/>
                  <a:gd name="T31" fmla="*/ 171 h 478"/>
                  <a:gd name="T32" fmla="*/ 368 w 471"/>
                  <a:gd name="T33" fmla="*/ 168 h 478"/>
                  <a:gd name="T34" fmla="*/ 361 w 471"/>
                  <a:gd name="T35" fmla="*/ 164 h 478"/>
                  <a:gd name="T36" fmla="*/ 359 w 471"/>
                  <a:gd name="T37" fmla="*/ 157 h 478"/>
                  <a:gd name="T38" fmla="*/ 351 w 471"/>
                  <a:gd name="T39" fmla="*/ 154 h 478"/>
                  <a:gd name="T40" fmla="*/ 349 w 471"/>
                  <a:gd name="T41" fmla="*/ 142 h 478"/>
                  <a:gd name="T42" fmla="*/ 321 w 471"/>
                  <a:gd name="T43" fmla="*/ 127 h 478"/>
                  <a:gd name="T44" fmla="*/ 321 w 471"/>
                  <a:gd name="T45" fmla="*/ 127 h 478"/>
                  <a:gd name="T46" fmla="*/ 310 w 471"/>
                  <a:gd name="T47" fmla="*/ 114 h 478"/>
                  <a:gd name="T48" fmla="*/ 285 w 471"/>
                  <a:gd name="T49" fmla="*/ 103 h 478"/>
                  <a:gd name="T50" fmla="*/ 280 w 471"/>
                  <a:gd name="T51" fmla="*/ 97 h 478"/>
                  <a:gd name="T52" fmla="*/ 280 w 471"/>
                  <a:gd name="T53" fmla="*/ 97 h 478"/>
                  <a:gd name="T54" fmla="*/ 265 w 471"/>
                  <a:gd name="T55" fmla="*/ 83 h 478"/>
                  <a:gd name="T56" fmla="*/ 253 w 471"/>
                  <a:gd name="T57" fmla="*/ 65 h 478"/>
                  <a:gd name="T58" fmla="*/ 253 w 471"/>
                  <a:gd name="T59" fmla="*/ 65 h 478"/>
                  <a:gd name="T60" fmla="*/ 246 w 471"/>
                  <a:gd name="T61" fmla="*/ 53 h 478"/>
                  <a:gd name="T62" fmla="*/ 233 w 471"/>
                  <a:gd name="T63" fmla="*/ 56 h 478"/>
                  <a:gd name="T64" fmla="*/ 219 w 471"/>
                  <a:gd name="T65" fmla="*/ 46 h 478"/>
                  <a:gd name="T66" fmla="*/ 201 w 471"/>
                  <a:gd name="T67" fmla="*/ 38 h 478"/>
                  <a:gd name="T68" fmla="*/ 207 w 471"/>
                  <a:gd name="T69" fmla="*/ 19 h 478"/>
                  <a:gd name="T70" fmla="*/ 214 w 471"/>
                  <a:gd name="T71" fmla="*/ 11 h 478"/>
                  <a:gd name="T72" fmla="*/ 216 w 471"/>
                  <a:gd name="T73" fmla="*/ 0 h 478"/>
                  <a:gd name="T74" fmla="*/ 216 w 471"/>
                  <a:gd name="T75" fmla="*/ 0 h 478"/>
                  <a:gd name="T76" fmla="*/ 111 w 471"/>
                  <a:gd name="T77" fmla="*/ 21 h 478"/>
                  <a:gd name="T78" fmla="*/ 0 w 471"/>
                  <a:gd name="T79" fmla="*/ 41 h 478"/>
                  <a:gd name="T80" fmla="*/ 37 w 471"/>
                  <a:gd name="T81" fmla="*/ 146 h 478"/>
                  <a:gd name="T82" fmla="*/ 72 w 471"/>
                  <a:gd name="T83" fmla="*/ 245 h 478"/>
                  <a:gd name="T84" fmla="*/ 86 w 471"/>
                  <a:gd name="T85" fmla="*/ 281 h 478"/>
                  <a:gd name="T86" fmla="*/ 103 w 471"/>
                  <a:gd name="T87" fmla="*/ 301 h 478"/>
                  <a:gd name="T88" fmla="*/ 101 w 471"/>
                  <a:gd name="T89" fmla="*/ 311 h 478"/>
                  <a:gd name="T90" fmla="*/ 111 w 471"/>
                  <a:gd name="T91" fmla="*/ 316 h 478"/>
                  <a:gd name="T92" fmla="*/ 99 w 471"/>
                  <a:gd name="T93" fmla="*/ 333 h 478"/>
                  <a:gd name="T94" fmla="*/ 101 w 471"/>
                  <a:gd name="T95" fmla="*/ 357 h 478"/>
                  <a:gd name="T96" fmla="*/ 110 w 471"/>
                  <a:gd name="T97" fmla="*/ 375 h 478"/>
                  <a:gd name="T98" fmla="*/ 113 w 471"/>
                  <a:gd name="T99" fmla="*/ 433 h 478"/>
                  <a:gd name="T100" fmla="*/ 125 w 471"/>
                  <a:gd name="T101" fmla="*/ 450 h 478"/>
                  <a:gd name="T102" fmla="*/ 131 w 471"/>
                  <a:gd name="T103" fmla="*/ 468 h 478"/>
                  <a:gd name="T104" fmla="*/ 142 w 471"/>
                  <a:gd name="T105" fmla="*/ 478 h 478"/>
                  <a:gd name="T106" fmla="*/ 381 w 471"/>
                  <a:gd name="T107" fmla="*/ 451 h 478"/>
                  <a:gd name="T108" fmla="*/ 386 w 471"/>
                  <a:gd name="T109" fmla="*/ 465 h 478"/>
                  <a:gd name="T110" fmla="*/ 391 w 471"/>
                  <a:gd name="T111" fmla="*/ 470 h 478"/>
                  <a:gd name="T112" fmla="*/ 403 w 471"/>
                  <a:gd name="T113" fmla="*/ 466 h 478"/>
                  <a:gd name="T114" fmla="*/ 402 w 471"/>
                  <a:gd name="T115" fmla="*/ 446 h 478"/>
                  <a:gd name="T116" fmla="*/ 397 w 471"/>
                  <a:gd name="T117" fmla="*/ 429 h 478"/>
                  <a:gd name="T118" fmla="*/ 402 w 471"/>
                  <a:gd name="T119" fmla="*/ 419 h 478"/>
                  <a:gd name="T120" fmla="*/ 430 w 471"/>
                  <a:gd name="T121" fmla="*/ 423 h 478"/>
                  <a:gd name="T122" fmla="*/ 444 w 471"/>
                  <a:gd name="T123" fmla="*/ 423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1" h="478">
                    <a:moveTo>
                      <a:pt x="444" y="423"/>
                    </a:moveTo>
                    <a:lnTo>
                      <a:pt x="439" y="395"/>
                    </a:lnTo>
                    <a:lnTo>
                      <a:pt x="445" y="379"/>
                    </a:lnTo>
                    <a:lnTo>
                      <a:pt x="445" y="358"/>
                    </a:lnTo>
                    <a:lnTo>
                      <a:pt x="447" y="343"/>
                    </a:lnTo>
                    <a:lnTo>
                      <a:pt x="459" y="293"/>
                    </a:lnTo>
                    <a:lnTo>
                      <a:pt x="466" y="276"/>
                    </a:lnTo>
                    <a:lnTo>
                      <a:pt x="471" y="274"/>
                    </a:lnTo>
                    <a:lnTo>
                      <a:pt x="447" y="267"/>
                    </a:lnTo>
                    <a:lnTo>
                      <a:pt x="444" y="247"/>
                    </a:lnTo>
                    <a:lnTo>
                      <a:pt x="429" y="228"/>
                    </a:lnTo>
                    <a:lnTo>
                      <a:pt x="413" y="222"/>
                    </a:lnTo>
                    <a:lnTo>
                      <a:pt x="410" y="208"/>
                    </a:lnTo>
                    <a:lnTo>
                      <a:pt x="397" y="188"/>
                    </a:lnTo>
                    <a:lnTo>
                      <a:pt x="397" y="183"/>
                    </a:lnTo>
                    <a:lnTo>
                      <a:pt x="370" y="171"/>
                    </a:lnTo>
                    <a:lnTo>
                      <a:pt x="368" y="168"/>
                    </a:lnTo>
                    <a:lnTo>
                      <a:pt x="361" y="164"/>
                    </a:lnTo>
                    <a:lnTo>
                      <a:pt x="359" y="157"/>
                    </a:lnTo>
                    <a:lnTo>
                      <a:pt x="351" y="154"/>
                    </a:lnTo>
                    <a:lnTo>
                      <a:pt x="349" y="142"/>
                    </a:lnTo>
                    <a:lnTo>
                      <a:pt x="321" y="127"/>
                    </a:lnTo>
                    <a:lnTo>
                      <a:pt x="321" y="127"/>
                    </a:lnTo>
                    <a:lnTo>
                      <a:pt x="310" y="114"/>
                    </a:lnTo>
                    <a:lnTo>
                      <a:pt x="285" y="103"/>
                    </a:lnTo>
                    <a:lnTo>
                      <a:pt x="280" y="97"/>
                    </a:lnTo>
                    <a:lnTo>
                      <a:pt x="280" y="97"/>
                    </a:lnTo>
                    <a:lnTo>
                      <a:pt x="265" y="83"/>
                    </a:lnTo>
                    <a:lnTo>
                      <a:pt x="253" y="65"/>
                    </a:lnTo>
                    <a:lnTo>
                      <a:pt x="253" y="65"/>
                    </a:lnTo>
                    <a:lnTo>
                      <a:pt x="246" y="53"/>
                    </a:lnTo>
                    <a:lnTo>
                      <a:pt x="233" y="56"/>
                    </a:lnTo>
                    <a:lnTo>
                      <a:pt x="219" y="46"/>
                    </a:lnTo>
                    <a:lnTo>
                      <a:pt x="201" y="38"/>
                    </a:lnTo>
                    <a:lnTo>
                      <a:pt x="207" y="19"/>
                    </a:lnTo>
                    <a:lnTo>
                      <a:pt x="214" y="11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11" y="21"/>
                    </a:lnTo>
                    <a:lnTo>
                      <a:pt x="0" y="41"/>
                    </a:lnTo>
                    <a:lnTo>
                      <a:pt x="37" y="146"/>
                    </a:lnTo>
                    <a:lnTo>
                      <a:pt x="72" y="245"/>
                    </a:lnTo>
                    <a:lnTo>
                      <a:pt x="86" y="281"/>
                    </a:lnTo>
                    <a:lnTo>
                      <a:pt x="103" y="301"/>
                    </a:lnTo>
                    <a:lnTo>
                      <a:pt x="101" y="311"/>
                    </a:lnTo>
                    <a:lnTo>
                      <a:pt x="111" y="316"/>
                    </a:lnTo>
                    <a:lnTo>
                      <a:pt x="99" y="333"/>
                    </a:lnTo>
                    <a:lnTo>
                      <a:pt x="101" y="357"/>
                    </a:lnTo>
                    <a:lnTo>
                      <a:pt x="110" y="375"/>
                    </a:lnTo>
                    <a:lnTo>
                      <a:pt x="113" y="433"/>
                    </a:lnTo>
                    <a:lnTo>
                      <a:pt x="125" y="450"/>
                    </a:lnTo>
                    <a:lnTo>
                      <a:pt x="131" y="468"/>
                    </a:lnTo>
                    <a:lnTo>
                      <a:pt x="142" y="478"/>
                    </a:lnTo>
                    <a:lnTo>
                      <a:pt x="381" y="451"/>
                    </a:lnTo>
                    <a:lnTo>
                      <a:pt x="386" y="465"/>
                    </a:lnTo>
                    <a:lnTo>
                      <a:pt x="391" y="470"/>
                    </a:lnTo>
                    <a:lnTo>
                      <a:pt x="403" y="466"/>
                    </a:lnTo>
                    <a:lnTo>
                      <a:pt x="402" y="446"/>
                    </a:lnTo>
                    <a:lnTo>
                      <a:pt x="397" y="429"/>
                    </a:lnTo>
                    <a:lnTo>
                      <a:pt x="402" y="419"/>
                    </a:lnTo>
                    <a:lnTo>
                      <a:pt x="430" y="423"/>
                    </a:lnTo>
                    <a:lnTo>
                      <a:pt x="444" y="423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32"/>
              <p:cNvSpPr>
                <a:spLocks/>
              </p:cNvSpPr>
              <p:nvPr userDrawn="1"/>
            </p:nvSpPr>
            <p:spPr bwMode="auto">
              <a:xfrm>
                <a:off x="3370" y="3116"/>
                <a:ext cx="471" cy="478"/>
              </a:xfrm>
              <a:custGeom>
                <a:avLst/>
                <a:gdLst>
                  <a:gd name="T0" fmla="*/ 444 w 471"/>
                  <a:gd name="T1" fmla="*/ 423 h 478"/>
                  <a:gd name="T2" fmla="*/ 439 w 471"/>
                  <a:gd name="T3" fmla="*/ 395 h 478"/>
                  <a:gd name="T4" fmla="*/ 445 w 471"/>
                  <a:gd name="T5" fmla="*/ 379 h 478"/>
                  <a:gd name="T6" fmla="*/ 445 w 471"/>
                  <a:gd name="T7" fmla="*/ 358 h 478"/>
                  <a:gd name="T8" fmla="*/ 447 w 471"/>
                  <a:gd name="T9" fmla="*/ 343 h 478"/>
                  <a:gd name="T10" fmla="*/ 459 w 471"/>
                  <a:gd name="T11" fmla="*/ 293 h 478"/>
                  <a:gd name="T12" fmla="*/ 466 w 471"/>
                  <a:gd name="T13" fmla="*/ 276 h 478"/>
                  <a:gd name="T14" fmla="*/ 471 w 471"/>
                  <a:gd name="T15" fmla="*/ 274 h 478"/>
                  <a:gd name="T16" fmla="*/ 447 w 471"/>
                  <a:gd name="T17" fmla="*/ 267 h 478"/>
                  <a:gd name="T18" fmla="*/ 444 w 471"/>
                  <a:gd name="T19" fmla="*/ 247 h 478"/>
                  <a:gd name="T20" fmla="*/ 429 w 471"/>
                  <a:gd name="T21" fmla="*/ 228 h 478"/>
                  <a:gd name="T22" fmla="*/ 413 w 471"/>
                  <a:gd name="T23" fmla="*/ 222 h 478"/>
                  <a:gd name="T24" fmla="*/ 410 w 471"/>
                  <a:gd name="T25" fmla="*/ 208 h 478"/>
                  <a:gd name="T26" fmla="*/ 397 w 471"/>
                  <a:gd name="T27" fmla="*/ 188 h 478"/>
                  <a:gd name="T28" fmla="*/ 397 w 471"/>
                  <a:gd name="T29" fmla="*/ 183 h 478"/>
                  <a:gd name="T30" fmla="*/ 370 w 471"/>
                  <a:gd name="T31" fmla="*/ 171 h 478"/>
                  <a:gd name="T32" fmla="*/ 368 w 471"/>
                  <a:gd name="T33" fmla="*/ 168 h 478"/>
                  <a:gd name="T34" fmla="*/ 361 w 471"/>
                  <a:gd name="T35" fmla="*/ 164 h 478"/>
                  <a:gd name="T36" fmla="*/ 359 w 471"/>
                  <a:gd name="T37" fmla="*/ 157 h 478"/>
                  <a:gd name="T38" fmla="*/ 351 w 471"/>
                  <a:gd name="T39" fmla="*/ 154 h 478"/>
                  <a:gd name="T40" fmla="*/ 349 w 471"/>
                  <a:gd name="T41" fmla="*/ 142 h 478"/>
                  <a:gd name="T42" fmla="*/ 321 w 471"/>
                  <a:gd name="T43" fmla="*/ 127 h 478"/>
                  <a:gd name="T44" fmla="*/ 321 w 471"/>
                  <a:gd name="T45" fmla="*/ 127 h 478"/>
                  <a:gd name="T46" fmla="*/ 310 w 471"/>
                  <a:gd name="T47" fmla="*/ 114 h 478"/>
                  <a:gd name="T48" fmla="*/ 285 w 471"/>
                  <a:gd name="T49" fmla="*/ 103 h 478"/>
                  <a:gd name="T50" fmla="*/ 280 w 471"/>
                  <a:gd name="T51" fmla="*/ 97 h 478"/>
                  <a:gd name="T52" fmla="*/ 280 w 471"/>
                  <a:gd name="T53" fmla="*/ 97 h 478"/>
                  <a:gd name="T54" fmla="*/ 265 w 471"/>
                  <a:gd name="T55" fmla="*/ 83 h 478"/>
                  <a:gd name="T56" fmla="*/ 253 w 471"/>
                  <a:gd name="T57" fmla="*/ 65 h 478"/>
                  <a:gd name="T58" fmla="*/ 253 w 471"/>
                  <a:gd name="T59" fmla="*/ 65 h 478"/>
                  <a:gd name="T60" fmla="*/ 246 w 471"/>
                  <a:gd name="T61" fmla="*/ 53 h 478"/>
                  <a:gd name="T62" fmla="*/ 233 w 471"/>
                  <a:gd name="T63" fmla="*/ 56 h 478"/>
                  <a:gd name="T64" fmla="*/ 219 w 471"/>
                  <a:gd name="T65" fmla="*/ 46 h 478"/>
                  <a:gd name="T66" fmla="*/ 201 w 471"/>
                  <a:gd name="T67" fmla="*/ 38 h 478"/>
                  <a:gd name="T68" fmla="*/ 207 w 471"/>
                  <a:gd name="T69" fmla="*/ 19 h 478"/>
                  <a:gd name="T70" fmla="*/ 214 w 471"/>
                  <a:gd name="T71" fmla="*/ 11 h 478"/>
                  <a:gd name="T72" fmla="*/ 216 w 471"/>
                  <a:gd name="T73" fmla="*/ 0 h 478"/>
                  <a:gd name="T74" fmla="*/ 216 w 471"/>
                  <a:gd name="T75" fmla="*/ 0 h 478"/>
                  <a:gd name="T76" fmla="*/ 111 w 471"/>
                  <a:gd name="T77" fmla="*/ 21 h 478"/>
                  <a:gd name="T78" fmla="*/ 0 w 471"/>
                  <a:gd name="T79" fmla="*/ 41 h 478"/>
                  <a:gd name="T80" fmla="*/ 37 w 471"/>
                  <a:gd name="T81" fmla="*/ 146 h 478"/>
                  <a:gd name="T82" fmla="*/ 72 w 471"/>
                  <a:gd name="T83" fmla="*/ 245 h 478"/>
                  <a:gd name="T84" fmla="*/ 86 w 471"/>
                  <a:gd name="T85" fmla="*/ 281 h 478"/>
                  <a:gd name="T86" fmla="*/ 103 w 471"/>
                  <a:gd name="T87" fmla="*/ 301 h 478"/>
                  <a:gd name="T88" fmla="*/ 101 w 471"/>
                  <a:gd name="T89" fmla="*/ 311 h 478"/>
                  <a:gd name="T90" fmla="*/ 111 w 471"/>
                  <a:gd name="T91" fmla="*/ 316 h 478"/>
                  <a:gd name="T92" fmla="*/ 99 w 471"/>
                  <a:gd name="T93" fmla="*/ 333 h 478"/>
                  <a:gd name="T94" fmla="*/ 101 w 471"/>
                  <a:gd name="T95" fmla="*/ 357 h 478"/>
                  <a:gd name="T96" fmla="*/ 110 w 471"/>
                  <a:gd name="T97" fmla="*/ 375 h 478"/>
                  <a:gd name="T98" fmla="*/ 113 w 471"/>
                  <a:gd name="T99" fmla="*/ 433 h 478"/>
                  <a:gd name="T100" fmla="*/ 125 w 471"/>
                  <a:gd name="T101" fmla="*/ 450 h 478"/>
                  <a:gd name="T102" fmla="*/ 131 w 471"/>
                  <a:gd name="T103" fmla="*/ 468 h 478"/>
                  <a:gd name="T104" fmla="*/ 142 w 471"/>
                  <a:gd name="T105" fmla="*/ 478 h 478"/>
                  <a:gd name="T106" fmla="*/ 381 w 471"/>
                  <a:gd name="T107" fmla="*/ 451 h 478"/>
                  <a:gd name="T108" fmla="*/ 386 w 471"/>
                  <a:gd name="T109" fmla="*/ 465 h 478"/>
                  <a:gd name="T110" fmla="*/ 391 w 471"/>
                  <a:gd name="T111" fmla="*/ 470 h 478"/>
                  <a:gd name="T112" fmla="*/ 403 w 471"/>
                  <a:gd name="T113" fmla="*/ 466 h 478"/>
                  <a:gd name="T114" fmla="*/ 402 w 471"/>
                  <a:gd name="T115" fmla="*/ 446 h 478"/>
                  <a:gd name="T116" fmla="*/ 397 w 471"/>
                  <a:gd name="T117" fmla="*/ 429 h 478"/>
                  <a:gd name="T118" fmla="*/ 402 w 471"/>
                  <a:gd name="T119" fmla="*/ 419 h 478"/>
                  <a:gd name="T120" fmla="*/ 430 w 471"/>
                  <a:gd name="T121" fmla="*/ 423 h 478"/>
                  <a:gd name="T122" fmla="*/ 444 w 471"/>
                  <a:gd name="T123" fmla="*/ 423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1" h="478">
                    <a:moveTo>
                      <a:pt x="444" y="423"/>
                    </a:moveTo>
                    <a:lnTo>
                      <a:pt x="439" y="395"/>
                    </a:lnTo>
                    <a:lnTo>
                      <a:pt x="445" y="379"/>
                    </a:lnTo>
                    <a:lnTo>
                      <a:pt x="445" y="358"/>
                    </a:lnTo>
                    <a:lnTo>
                      <a:pt x="447" y="343"/>
                    </a:lnTo>
                    <a:lnTo>
                      <a:pt x="459" y="293"/>
                    </a:lnTo>
                    <a:lnTo>
                      <a:pt x="466" y="276"/>
                    </a:lnTo>
                    <a:lnTo>
                      <a:pt x="471" y="274"/>
                    </a:lnTo>
                    <a:lnTo>
                      <a:pt x="447" y="267"/>
                    </a:lnTo>
                    <a:lnTo>
                      <a:pt x="444" y="247"/>
                    </a:lnTo>
                    <a:lnTo>
                      <a:pt x="429" y="228"/>
                    </a:lnTo>
                    <a:lnTo>
                      <a:pt x="413" y="222"/>
                    </a:lnTo>
                    <a:lnTo>
                      <a:pt x="410" y="208"/>
                    </a:lnTo>
                    <a:lnTo>
                      <a:pt x="397" y="188"/>
                    </a:lnTo>
                    <a:lnTo>
                      <a:pt x="397" y="183"/>
                    </a:lnTo>
                    <a:lnTo>
                      <a:pt x="370" y="171"/>
                    </a:lnTo>
                    <a:lnTo>
                      <a:pt x="368" y="168"/>
                    </a:lnTo>
                    <a:lnTo>
                      <a:pt x="361" y="164"/>
                    </a:lnTo>
                    <a:lnTo>
                      <a:pt x="359" y="157"/>
                    </a:lnTo>
                    <a:lnTo>
                      <a:pt x="351" y="154"/>
                    </a:lnTo>
                    <a:lnTo>
                      <a:pt x="349" y="142"/>
                    </a:lnTo>
                    <a:lnTo>
                      <a:pt x="321" y="127"/>
                    </a:lnTo>
                    <a:lnTo>
                      <a:pt x="321" y="127"/>
                    </a:lnTo>
                    <a:lnTo>
                      <a:pt x="310" y="114"/>
                    </a:lnTo>
                    <a:lnTo>
                      <a:pt x="285" y="103"/>
                    </a:lnTo>
                    <a:lnTo>
                      <a:pt x="280" y="97"/>
                    </a:lnTo>
                    <a:lnTo>
                      <a:pt x="280" y="97"/>
                    </a:lnTo>
                    <a:lnTo>
                      <a:pt x="265" y="83"/>
                    </a:lnTo>
                    <a:lnTo>
                      <a:pt x="253" y="65"/>
                    </a:lnTo>
                    <a:lnTo>
                      <a:pt x="253" y="65"/>
                    </a:lnTo>
                    <a:lnTo>
                      <a:pt x="246" y="53"/>
                    </a:lnTo>
                    <a:lnTo>
                      <a:pt x="233" y="56"/>
                    </a:lnTo>
                    <a:lnTo>
                      <a:pt x="219" y="46"/>
                    </a:lnTo>
                    <a:lnTo>
                      <a:pt x="201" y="38"/>
                    </a:lnTo>
                    <a:lnTo>
                      <a:pt x="207" y="19"/>
                    </a:lnTo>
                    <a:lnTo>
                      <a:pt x="214" y="11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11" y="21"/>
                    </a:lnTo>
                    <a:lnTo>
                      <a:pt x="0" y="41"/>
                    </a:lnTo>
                    <a:lnTo>
                      <a:pt x="37" y="146"/>
                    </a:lnTo>
                    <a:lnTo>
                      <a:pt x="72" y="245"/>
                    </a:lnTo>
                    <a:lnTo>
                      <a:pt x="86" y="281"/>
                    </a:lnTo>
                    <a:lnTo>
                      <a:pt x="103" y="301"/>
                    </a:lnTo>
                    <a:lnTo>
                      <a:pt x="101" y="311"/>
                    </a:lnTo>
                    <a:lnTo>
                      <a:pt x="111" y="316"/>
                    </a:lnTo>
                    <a:lnTo>
                      <a:pt x="99" y="333"/>
                    </a:lnTo>
                    <a:lnTo>
                      <a:pt x="101" y="357"/>
                    </a:lnTo>
                    <a:lnTo>
                      <a:pt x="110" y="375"/>
                    </a:lnTo>
                    <a:lnTo>
                      <a:pt x="113" y="433"/>
                    </a:lnTo>
                    <a:lnTo>
                      <a:pt x="125" y="450"/>
                    </a:lnTo>
                    <a:lnTo>
                      <a:pt x="131" y="468"/>
                    </a:lnTo>
                    <a:lnTo>
                      <a:pt x="142" y="478"/>
                    </a:lnTo>
                    <a:lnTo>
                      <a:pt x="381" y="451"/>
                    </a:lnTo>
                    <a:lnTo>
                      <a:pt x="386" y="465"/>
                    </a:lnTo>
                    <a:lnTo>
                      <a:pt x="391" y="470"/>
                    </a:lnTo>
                    <a:lnTo>
                      <a:pt x="403" y="466"/>
                    </a:lnTo>
                    <a:lnTo>
                      <a:pt x="402" y="446"/>
                    </a:lnTo>
                    <a:lnTo>
                      <a:pt x="397" y="429"/>
                    </a:lnTo>
                    <a:lnTo>
                      <a:pt x="402" y="419"/>
                    </a:lnTo>
                    <a:lnTo>
                      <a:pt x="430" y="423"/>
                    </a:lnTo>
                    <a:lnTo>
                      <a:pt x="444" y="42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33"/>
              <p:cNvSpPr>
                <a:spLocks/>
              </p:cNvSpPr>
              <p:nvPr userDrawn="1"/>
            </p:nvSpPr>
            <p:spPr bwMode="auto">
              <a:xfrm>
                <a:off x="3260" y="3535"/>
                <a:ext cx="782" cy="581"/>
              </a:xfrm>
              <a:custGeom>
                <a:avLst/>
                <a:gdLst>
                  <a:gd name="T0" fmla="*/ 39 w 782"/>
                  <a:gd name="T1" fmla="*/ 117 h 581"/>
                  <a:gd name="T2" fmla="*/ 54 w 782"/>
                  <a:gd name="T3" fmla="*/ 105 h 581"/>
                  <a:gd name="T4" fmla="*/ 57 w 782"/>
                  <a:gd name="T5" fmla="*/ 108 h 581"/>
                  <a:gd name="T6" fmla="*/ 68 w 782"/>
                  <a:gd name="T7" fmla="*/ 120 h 581"/>
                  <a:gd name="T8" fmla="*/ 120 w 782"/>
                  <a:gd name="T9" fmla="*/ 103 h 581"/>
                  <a:gd name="T10" fmla="*/ 128 w 782"/>
                  <a:gd name="T11" fmla="*/ 110 h 581"/>
                  <a:gd name="T12" fmla="*/ 125 w 782"/>
                  <a:gd name="T13" fmla="*/ 117 h 581"/>
                  <a:gd name="T14" fmla="*/ 155 w 782"/>
                  <a:gd name="T15" fmla="*/ 125 h 581"/>
                  <a:gd name="T16" fmla="*/ 211 w 782"/>
                  <a:gd name="T17" fmla="*/ 149 h 581"/>
                  <a:gd name="T18" fmla="*/ 230 w 782"/>
                  <a:gd name="T19" fmla="*/ 167 h 581"/>
                  <a:gd name="T20" fmla="*/ 275 w 782"/>
                  <a:gd name="T21" fmla="*/ 150 h 581"/>
                  <a:gd name="T22" fmla="*/ 307 w 782"/>
                  <a:gd name="T23" fmla="*/ 133 h 581"/>
                  <a:gd name="T24" fmla="*/ 307 w 782"/>
                  <a:gd name="T25" fmla="*/ 123 h 581"/>
                  <a:gd name="T26" fmla="*/ 329 w 782"/>
                  <a:gd name="T27" fmla="*/ 112 h 581"/>
                  <a:gd name="T28" fmla="*/ 356 w 782"/>
                  <a:gd name="T29" fmla="*/ 115 h 581"/>
                  <a:gd name="T30" fmla="*/ 390 w 782"/>
                  <a:gd name="T31" fmla="*/ 140 h 581"/>
                  <a:gd name="T32" fmla="*/ 404 w 782"/>
                  <a:gd name="T33" fmla="*/ 159 h 581"/>
                  <a:gd name="T34" fmla="*/ 434 w 782"/>
                  <a:gd name="T35" fmla="*/ 179 h 581"/>
                  <a:gd name="T36" fmla="*/ 466 w 782"/>
                  <a:gd name="T37" fmla="*/ 189 h 581"/>
                  <a:gd name="T38" fmla="*/ 476 w 782"/>
                  <a:gd name="T39" fmla="*/ 208 h 581"/>
                  <a:gd name="T40" fmla="*/ 486 w 782"/>
                  <a:gd name="T41" fmla="*/ 297 h 581"/>
                  <a:gd name="T42" fmla="*/ 495 w 782"/>
                  <a:gd name="T43" fmla="*/ 324 h 581"/>
                  <a:gd name="T44" fmla="*/ 503 w 782"/>
                  <a:gd name="T45" fmla="*/ 326 h 581"/>
                  <a:gd name="T46" fmla="*/ 510 w 782"/>
                  <a:gd name="T47" fmla="*/ 311 h 581"/>
                  <a:gd name="T48" fmla="*/ 515 w 782"/>
                  <a:gd name="T49" fmla="*/ 338 h 581"/>
                  <a:gd name="T50" fmla="*/ 520 w 782"/>
                  <a:gd name="T51" fmla="*/ 372 h 581"/>
                  <a:gd name="T52" fmla="*/ 562 w 782"/>
                  <a:gd name="T53" fmla="*/ 417 h 581"/>
                  <a:gd name="T54" fmla="*/ 577 w 782"/>
                  <a:gd name="T55" fmla="*/ 410 h 581"/>
                  <a:gd name="T56" fmla="*/ 594 w 782"/>
                  <a:gd name="T57" fmla="*/ 436 h 581"/>
                  <a:gd name="T58" fmla="*/ 593 w 782"/>
                  <a:gd name="T59" fmla="*/ 446 h 581"/>
                  <a:gd name="T60" fmla="*/ 611 w 782"/>
                  <a:gd name="T61" fmla="*/ 471 h 581"/>
                  <a:gd name="T62" fmla="*/ 630 w 782"/>
                  <a:gd name="T63" fmla="*/ 503 h 581"/>
                  <a:gd name="T64" fmla="*/ 655 w 782"/>
                  <a:gd name="T65" fmla="*/ 508 h 581"/>
                  <a:gd name="T66" fmla="*/ 691 w 782"/>
                  <a:gd name="T67" fmla="*/ 550 h 581"/>
                  <a:gd name="T68" fmla="*/ 696 w 782"/>
                  <a:gd name="T69" fmla="*/ 576 h 581"/>
                  <a:gd name="T70" fmla="*/ 726 w 782"/>
                  <a:gd name="T71" fmla="*/ 576 h 581"/>
                  <a:gd name="T72" fmla="*/ 761 w 782"/>
                  <a:gd name="T73" fmla="*/ 554 h 581"/>
                  <a:gd name="T74" fmla="*/ 782 w 782"/>
                  <a:gd name="T75" fmla="*/ 544 h 581"/>
                  <a:gd name="T76" fmla="*/ 773 w 782"/>
                  <a:gd name="T77" fmla="*/ 502 h 581"/>
                  <a:gd name="T78" fmla="*/ 773 w 782"/>
                  <a:gd name="T79" fmla="*/ 429 h 581"/>
                  <a:gd name="T80" fmla="*/ 761 w 782"/>
                  <a:gd name="T81" fmla="*/ 372 h 581"/>
                  <a:gd name="T82" fmla="*/ 696 w 782"/>
                  <a:gd name="T83" fmla="*/ 277 h 581"/>
                  <a:gd name="T84" fmla="*/ 682 w 782"/>
                  <a:gd name="T85" fmla="*/ 226 h 581"/>
                  <a:gd name="T86" fmla="*/ 660 w 782"/>
                  <a:gd name="T87" fmla="*/ 191 h 581"/>
                  <a:gd name="T88" fmla="*/ 584 w 782"/>
                  <a:gd name="T89" fmla="*/ 88 h 581"/>
                  <a:gd name="T90" fmla="*/ 554 w 782"/>
                  <a:gd name="T91" fmla="*/ 4 h 581"/>
                  <a:gd name="T92" fmla="*/ 512 w 782"/>
                  <a:gd name="T93" fmla="*/ 0 h 581"/>
                  <a:gd name="T94" fmla="*/ 512 w 782"/>
                  <a:gd name="T95" fmla="*/ 27 h 581"/>
                  <a:gd name="T96" fmla="*/ 501 w 782"/>
                  <a:gd name="T97" fmla="*/ 51 h 581"/>
                  <a:gd name="T98" fmla="*/ 491 w 782"/>
                  <a:gd name="T99" fmla="*/ 32 h 581"/>
                  <a:gd name="T100" fmla="*/ 241 w 782"/>
                  <a:gd name="T101" fmla="*/ 49 h 581"/>
                  <a:gd name="T102" fmla="*/ 111 w 782"/>
                  <a:gd name="T103" fmla="*/ 51 h 581"/>
                  <a:gd name="T104" fmla="*/ 0 w 782"/>
                  <a:gd name="T105" fmla="*/ 83 h 581"/>
                  <a:gd name="T106" fmla="*/ 22 w 782"/>
                  <a:gd name="T107" fmla="*/ 11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2" h="581">
                    <a:moveTo>
                      <a:pt x="27" y="132"/>
                    </a:moveTo>
                    <a:lnTo>
                      <a:pt x="39" y="117"/>
                    </a:lnTo>
                    <a:lnTo>
                      <a:pt x="47" y="113"/>
                    </a:lnTo>
                    <a:lnTo>
                      <a:pt x="54" y="105"/>
                    </a:lnTo>
                    <a:lnTo>
                      <a:pt x="57" y="105"/>
                    </a:lnTo>
                    <a:lnTo>
                      <a:pt x="57" y="108"/>
                    </a:lnTo>
                    <a:lnTo>
                      <a:pt x="54" y="122"/>
                    </a:lnTo>
                    <a:lnTo>
                      <a:pt x="68" y="120"/>
                    </a:lnTo>
                    <a:lnTo>
                      <a:pt x="101" y="105"/>
                    </a:lnTo>
                    <a:lnTo>
                      <a:pt x="120" y="103"/>
                    </a:lnTo>
                    <a:lnTo>
                      <a:pt x="128" y="105"/>
                    </a:lnTo>
                    <a:lnTo>
                      <a:pt x="128" y="110"/>
                    </a:lnTo>
                    <a:lnTo>
                      <a:pt x="123" y="113"/>
                    </a:lnTo>
                    <a:lnTo>
                      <a:pt x="125" y="117"/>
                    </a:lnTo>
                    <a:lnTo>
                      <a:pt x="137" y="122"/>
                    </a:lnTo>
                    <a:lnTo>
                      <a:pt x="155" y="125"/>
                    </a:lnTo>
                    <a:lnTo>
                      <a:pt x="203" y="142"/>
                    </a:lnTo>
                    <a:lnTo>
                      <a:pt x="211" y="149"/>
                    </a:lnTo>
                    <a:lnTo>
                      <a:pt x="223" y="164"/>
                    </a:lnTo>
                    <a:lnTo>
                      <a:pt x="230" y="167"/>
                    </a:lnTo>
                    <a:lnTo>
                      <a:pt x="253" y="159"/>
                    </a:lnTo>
                    <a:lnTo>
                      <a:pt x="275" y="150"/>
                    </a:lnTo>
                    <a:lnTo>
                      <a:pt x="297" y="135"/>
                    </a:lnTo>
                    <a:lnTo>
                      <a:pt x="307" y="133"/>
                    </a:lnTo>
                    <a:lnTo>
                      <a:pt x="307" y="132"/>
                    </a:lnTo>
                    <a:lnTo>
                      <a:pt x="307" y="123"/>
                    </a:lnTo>
                    <a:lnTo>
                      <a:pt x="316" y="115"/>
                    </a:lnTo>
                    <a:lnTo>
                      <a:pt x="329" y="112"/>
                    </a:lnTo>
                    <a:lnTo>
                      <a:pt x="339" y="112"/>
                    </a:lnTo>
                    <a:lnTo>
                      <a:pt x="356" y="115"/>
                    </a:lnTo>
                    <a:lnTo>
                      <a:pt x="370" y="123"/>
                    </a:lnTo>
                    <a:lnTo>
                      <a:pt x="390" y="140"/>
                    </a:lnTo>
                    <a:lnTo>
                      <a:pt x="398" y="142"/>
                    </a:lnTo>
                    <a:lnTo>
                      <a:pt x="404" y="159"/>
                    </a:lnTo>
                    <a:lnTo>
                      <a:pt x="412" y="161"/>
                    </a:lnTo>
                    <a:lnTo>
                      <a:pt x="434" y="179"/>
                    </a:lnTo>
                    <a:lnTo>
                      <a:pt x="444" y="184"/>
                    </a:lnTo>
                    <a:lnTo>
                      <a:pt x="466" y="189"/>
                    </a:lnTo>
                    <a:lnTo>
                      <a:pt x="471" y="194"/>
                    </a:lnTo>
                    <a:lnTo>
                      <a:pt x="476" y="208"/>
                    </a:lnTo>
                    <a:lnTo>
                      <a:pt x="485" y="238"/>
                    </a:lnTo>
                    <a:lnTo>
                      <a:pt x="486" y="297"/>
                    </a:lnTo>
                    <a:lnTo>
                      <a:pt x="488" y="307"/>
                    </a:lnTo>
                    <a:lnTo>
                      <a:pt x="495" y="324"/>
                    </a:lnTo>
                    <a:lnTo>
                      <a:pt x="496" y="326"/>
                    </a:lnTo>
                    <a:lnTo>
                      <a:pt x="503" y="326"/>
                    </a:lnTo>
                    <a:lnTo>
                      <a:pt x="501" y="309"/>
                    </a:lnTo>
                    <a:lnTo>
                      <a:pt x="510" y="311"/>
                    </a:lnTo>
                    <a:lnTo>
                      <a:pt x="518" y="316"/>
                    </a:lnTo>
                    <a:lnTo>
                      <a:pt x="515" y="338"/>
                    </a:lnTo>
                    <a:lnTo>
                      <a:pt x="515" y="355"/>
                    </a:lnTo>
                    <a:lnTo>
                      <a:pt x="520" y="372"/>
                    </a:lnTo>
                    <a:lnTo>
                      <a:pt x="532" y="388"/>
                    </a:lnTo>
                    <a:lnTo>
                      <a:pt x="562" y="417"/>
                    </a:lnTo>
                    <a:lnTo>
                      <a:pt x="566" y="419"/>
                    </a:lnTo>
                    <a:lnTo>
                      <a:pt x="577" y="410"/>
                    </a:lnTo>
                    <a:lnTo>
                      <a:pt x="588" y="439"/>
                    </a:lnTo>
                    <a:lnTo>
                      <a:pt x="594" y="436"/>
                    </a:lnTo>
                    <a:lnTo>
                      <a:pt x="596" y="437"/>
                    </a:lnTo>
                    <a:lnTo>
                      <a:pt x="593" y="446"/>
                    </a:lnTo>
                    <a:lnTo>
                      <a:pt x="593" y="453"/>
                    </a:lnTo>
                    <a:lnTo>
                      <a:pt x="611" y="471"/>
                    </a:lnTo>
                    <a:lnTo>
                      <a:pt x="621" y="493"/>
                    </a:lnTo>
                    <a:lnTo>
                      <a:pt x="630" y="503"/>
                    </a:lnTo>
                    <a:lnTo>
                      <a:pt x="640" y="510"/>
                    </a:lnTo>
                    <a:lnTo>
                      <a:pt x="655" y="508"/>
                    </a:lnTo>
                    <a:lnTo>
                      <a:pt x="665" y="517"/>
                    </a:lnTo>
                    <a:lnTo>
                      <a:pt x="691" y="550"/>
                    </a:lnTo>
                    <a:lnTo>
                      <a:pt x="694" y="572"/>
                    </a:lnTo>
                    <a:lnTo>
                      <a:pt x="696" y="576"/>
                    </a:lnTo>
                    <a:lnTo>
                      <a:pt x="704" y="581"/>
                    </a:lnTo>
                    <a:lnTo>
                      <a:pt x="726" y="576"/>
                    </a:lnTo>
                    <a:lnTo>
                      <a:pt x="743" y="569"/>
                    </a:lnTo>
                    <a:lnTo>
                      <a:pt x="761" y="554"/>
                    </a:lnTo>
                    <a:lnTo>
                      <a:pt x="777" y="557"/>
                    </a:lnTo>
                    <a:lnTo>
                      <a:pt x="782" y="544"/>
                    </a:lnTo>
                    <a:lnTo>
                      <a:pt x="772" y="539"/>
                    </a:lnTo>
                    <a:lnTo>
                      <a:pt x="773" y="502"/>
                    </a:lnTo>
                    <a:lnTo>
                      <a:pt x="778" y="464"/>
                    </a:lnTo>
                    <a:lnTo>
                      <a:pt x="773" y="429"/>
                    </a:lnTo>
                    <a:lnTo>
                      <a:pt x="765" y="395"/>
                    </a:lnTo>
                    <a:lnTo>
                      <a:pt x="761" y="372"/>
                    </a:lnTo>
                    <a:lnTo>
                      <a:pt x="716" y="302"/>
                    </a:lnTo>
                    <a:lnTo>
                      <a:pt x="696" y="277"/>
                    </a:lnTo>
                    <a:lnTo>
                      <a:pt x="685" y="257"/>
                    </a:lnTo>
                    <a:lnTo>
                      <a:pt x="682" y="226"/>
                    </a:lnTo>
                    <a:lnTo>
                      <a:pt x="677" y="213"/>
                    </a:lnTo>
                    <a:lnTo>
                      <a:pt x="660" y="191"/>
                    </a:lnTo>
                    <a:lnTo>
                      <a:pt x="621" y="149"/>
                    </a:lnTo>
                    <a:lnTo>
                      <a:pt x="584" y="88"/>
                    </a:lnTo>
                    <a:lnTo>
                      <a:pt x="552" y="14"/>
                    </a:lnTo>
                    <a:lnTo>
                      <a:pt x="554" y="4"/>
                    </a:lnTo>
                    <a:lnTo>
                      <a:pt x="540" y="4"/>
                    </a:lnTo>
                    <a:lnTo>
                      <a:pt x="512" y="0"/>
                    </a:lnTo>
                    <a:lnTo>
                      <a:pt x="507" y="10"/>
                    </a:lnTo>
                    <a:lnTo>
                      <a:pt x="512" y="27"/>
                    </a:lnTo>
                    <a:lnTo>
                      <a:pt x="513" y="47"/>
                    </a:lnTo>
                    <a:lnTo>
                      <a:pt x="501" y="51"/>
                    </a:lnTo>
                    <a:lnTo>
                      <a:pt x="496" y="46"/>
                    </a:lnTo>
                    <a:lnTo>
                      <a:pt x="491" y="32"/>
                    </a:lnTo>
                    <a:lnTo>
                      <a:pt x="252" y="59"/>
                    </a:lnTo>
                    <a:lnTo>
                      <a:pt x="241" y="49"/>
                    </a:lnTo>
                    <a:lnTo>
                      <a:pt x="235" y="31"/>
                    </a:lnTo>
                    <a:lnTo>
                      <a:pt x="111" y="51"/>
                    </a:lnTo>
                    <a:lnTo>
                      <a:pt x="0" y="68"/>
                    </a:lnTo>
                    <a:lnTo>
                      <a:pt x="0" y="83"/>
                    </a:lnTo>
                    <a:lnTo>
                      <a:pt x="24" y="101"/>
                    </a:lnTo>
                    <a:lnTo>
                      <a:pt x="22" y="115"/>
                    </a:lnTo>
                    <a:lnTo>
                      <a:pt x="27" y="13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4"/>
              <p:cNvSpPr>
                <a:spLocks/>
              </p:cNvSpPr>
              <p:nvPr userDrawn="1"/>
            </p:nvSpPr>
            <p:spPr bwMode="auto">
              <a:xfrm>
                <a:off x="3260" y="3535"/>
                <a:ext cx="782" cy="581"/>
              </a:xfrm>
              <a:custGeom>
                <a:avLst/>
                <a:gdLst>
                  <a:gd name="T0" fmla="*/ 39 w 782"/>
                  <a:gd name="T1" fmla="*/ 117 h 581"/>
                  <a:gd name="T2" fmla="*/ 54 w 782"/>
                  <a:gd name="T3" fmla="*/ 105 h 581"/>
                  <a:gd name="T4" fmla="*/ 57 w 782"/>
                  <a:gd name="T5" fmla="*/ 108 h 581"/>
                  <a:gd name="T6" fmla="*/ 68 w 782"/>
                  <a:gd name="T7" fmla="*/ 120 h 581"/>
                  <a:gd name="T8" fmla="*/ 120 w 782"/>
                  <a:gd name="T9" fmla="*/ 103 h 581"/>
                  <a:gd name="T10" fmla="*/ 128 w 782"/>
                  <a:gd name="T11" fmla="*/ 110 h 581"/>
                  <a:gd name="T12" fmla="*/ 125 w 782"/>
                  <a:gd name="T13" fmla="*/ 117 h 581"/>
                  <a:gd name="T14" fmla="*/ 155 w 782"/>
                  <a:gd name="T15" fmla="*/ 125 h 581"/>
                  <a:gd name="T16" fmla="*/ 211 w 782"/>
                  <a:gd name="T17" fmla="*/ 149 h 581"/>
                  <a:gd name="T18" fmla="*/ 230 w 782"/>
                  <a:gd name="T19" fmla="*/ 167 h 581"/>
                  <a:gd name="T20" fmla="*/ 275 w 782"/>
                  <a:gd name="T21" fmla="*/ 150 h 581"/>
                  <a:gd name="T22" fmla="*/ 307 w 782"/>
                  <a:gd name="T23" fmla="*/ 133 h 581"/>
                  <a:gd name="T24" fmla="*/ 307 w 782"/>
                  <a:gd name="T25" fmla="*/ 123 h 581"/>
                  <a:gd name="T26" fmla="*/ 329 w 782"/>
                  <a:gd name="T27" fmla="*/ 112 h 581"/>
                  <a:gd name="T28" fmla="*/ 356 w 782"/>
                  <a:gd name="T29" fmla="*/ 115 h 581"/>
                  <a:gd name="T30" fmla="*/ 390 w 782"/>
                  <a:gd name="T31" fmla="*/ 140 h 581"/>
                  <a:gd name="T32" fmla="*/ 404 w 782"/>
                  <a:gd name="T33" fmla="*/ 159 h 581"/>
                  <a:gd name="T34" fmla="*/ 434 w 782"/>
                  <a:gd name="T35" fmla="*/ 179 h 581"/>
                  <a:gd name="T36" fmla="*/ 466 w 782"/>
                  <a:gd name="T37" fmla="*/ 189 h 581"/>
                  <a:gd name="T38" fmla="*/ 476 w 782"/>
                  <a:gd name="T39" fmla="*/ 208 h 581"/>
                  <a:gd name="T40" fmla="*/ 486 w 782"/>
                  <a:gd name="T41" fmla="*/ 297 h 581"/>
                  <a:gd name="T42" fmla="*/ 495 w 782"/>
                  <a:gd name="T43" fmla="*/ 324 h 581"/>
                  <a:gd name="T44" fmla="*/ 503 w 782"/>
                  <a:gd name="T45" fmla="*/ 326 h 581"/>
                  <a:gd name="T46" fmla="*/ 510 w 782"/>
                  <a:gd name="T47" fmla="*/ 311 h 581"/>
                  <a:gd name="T48" fmla="*/ 515 w 782"/>
                  <a:gd name="T49" fmla="*/ 338 h 581"/>
                  <a:gd name="T50" fmla="*/ 520 w 782"/>
                  <a:gd name="T51" fmla="*/ 372 h 581"/>
                  <a:gd name="T52" fmla="*/ 562 w 782"/>
                  <a:gd name="T53" fmla="*/ 417 h 581"/>
                  <a:gd name="T54" fmla="*/ 577 w 782"/>
                  <a:gd name="T55" fmla="*/ 410 h 581"/>
                  <a:gd name="T56" fmla="*/ 594 w 782"/>
                  <a:gd name="T57" fmla="*/ 436 h 581"/>
                  <a:gd name="T58" fmla="*/ 593 w 782"/>
                  <a:gd name="T59" fmla="*/ 446 h 581"/>
                  <a:gd name="T60" fmla="*/ 611 w 782"/>
                  <a:gd name="T61" fmla="*/ 471 h 581"/>
                  <a:gd name="T62" fmla="*/ 630 w 782"/>
                  <a:gd name="T63" fmla="*/ 503 h 581"/>
                  <a:gd name="T64" fmla="*/ 655 w 782"/>
                  <a:gd name="T65" fmla="*/ 508 h 581"/>
                  <a:gd name="T66" fmla="*/ 691 w 782"/>
                  <a:gd name="T67" fmla="*/ 550 h 581"/>
                  <a:gd name="T68" fmla="*/ 696 w 782"/>
                  <a:gd name="T69" fmla="*/ 576 h 581"/>
                  <a:gd name="T70" fmla="*/ 726 w 782"/>
                  <a:gd name="T71" fmla="*/ 576 h 581"/>
                  <a:gd name="T72" fmla="*/ 761 w 782"/>
                  <a:gd name="T73" fmla="*/ 554 h 581"/>
                  <a:gd name="T74" fmla="*/ 782 w 782"/>
                  <a:gd name="T75" fmla="*/ 544 h 581"/>
                  <a:gd name="T76" fmla="*/ 773 w 782"/>
                  <a:gd name="T77" fmla="*/ 502 h 581"/>
                  <a:gd name="T78" fmla="*/ 773 w 782"/>
                  <a:gd name="T79" fmla="*/ 429 h 581"/>
                  <a:gd name="T80" fmla="*/ 761 w 782"/>
                  <a:gd name="T81" fmla="*/ 372 h 581"/>
                  <a:gd name="T82" fmla="*/ 696 w 782"/>
                  <a:gd name="T83" fmla="*/ 277 h 581"/>
                  <a:gd name="T84" fmla="*/ 682 w 782"/>
                  <a:gd name="T85" fmla="*/ 226 h 581"/>
                  <a:gd name="T86" fmla="*/ 660 w 782"/>
                  <a:gd name="T87" fmla="*/ 191 h 581"/>
                  <a:gd name="T88" fmla="*/ 584 w 782"/>
                  <a:gd name="T89" fmla="*/ 88 h 581"/>
                  <a:gd name="T90" fmla="*/ 554 w 782"/>
                  <a:gd name="T91" fmla="*/ 4 h 581"/>
                  <a:gd name="T92" fmla="*/ 512 w 782"/>
                  <a:gd name="T93" fmla="*/ 0 h 581"/>
                  <a:gd name="T94" fmla="*/ 512 w 782"/>
                  <a:gd name="T95" fmla="*/ 27 h 581"/>
                  <a:gd name="T96" fmla="*/ 501 w 782"/>
                  <a:gd name="T97" fmla="*/ 51 h 581"/>
                  <a:gd name="T98" fmla="*/ 491 w 782"/>
                  <a:gd name="T99" fmla="*/ 32 h 581"/>
                  <a:gd name="T100" fmla="*/ 241 w 782"/>
                  <a:gd name="T101" fmla="*/ 49 h 581"/>
                  <a:gd name="T102" fmla="*/ 111 w 782"/>
                  <a:gd name="T103" fmla="*/ 51 h 581"/>
                  <a:gd name="T104" fmla="*/ 0 w 782"/>
                  <a:gd name="T105" fmla="*/ 83 h 581"/>
                  <a:gd name="T106" fmla="*/ 22 w 782"/>
                  <a:gd name="T107" fmla="*/ 11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2" h="581">
                    <a:moveTo>
                      <a:pt x="27" y="132"/>
                    </a:moveTo>
                    <a:lnTo>
                      <a:pt x="39" y="117"/>
                    </a:lnTo>
                    <a:lnTo>
                      <a:pt x="47" y="113"/>
                    </a:lnTo>
                    <a:lnTo>
                      <a:pt x="54" y="105"/>
                    </a:lnTo>
                    <a:lnTo>
                      <a:pt x="57" y="105"/>
                    </a:lnTo>
                    <a:lnTo>
                      <a:pt x="57" y="108"/>
                    </a:lnTo>
                    <a:lnTo>
                      <a:pt x="54" y="122"/>
                    </a:lnTo>
                    <a:lnTo>
                      <a:pt x="68" y="120"/>
                    </a:lnTo>
                    <a:lnTo>
                      <a:pt x="101" y="105"/>
                    </a:lnTo>
                    <a:lnTo>
                      <a:pt x="120" y="103"/>
                    </a:lnTo>
                    <a:lnTo>
                      <a:pt x="128" y="105"/>
                    </a:lnTo>
                    <a:lnTo>
                      <a:pt x="128" y="110"/>
                    </a:lnTo>
                    <a:lnTo>
                      <a:pt x="123" y="113"/>
                    </a:lnTo>
                    <a:lnTo>
                      <a:pt x="125" y="117"/>
                    </a:lnTo>
                    <a:lnTo>
                      <a:pt x="137" y="122"/>
                    </a:lnTo>
                    <a:lnTo>
                      <a:pt x="155" y="125"/>
                    </a:lnTo>
                    <a:lnTo>
                      <a:pt x="203" y="142"/>
                    </a:lnTo>
                    <a:lnTo>
                      <a:pt x="211" y="149"/>
                    </a:lnTo>
                    <a:lnTo>
                      <a:pt x="223" y="164"/>
                    </a:lnTo>
                    <a:lnTo>
                      <a:pt x="230" y="167"/>
                    </a:lnTo>
                    <a:lnTo>
                      <a:pt x="253" y="159"/>
                    </a:lnTo>
                    <a:lnTo>
                      <a:pt x="275" y="150"/>
                    </a:lnTo>
                    <a:lnTo>
                      <a:pt x="297" y="135"/>
                    </a:lnTo>
                    <a:lnTo>
                      <a:pt x="307" y="133"/>
                    </a:lnTo>
                    <a:lnTo>
                      <a:pt x="307" y="132"/>
                    </a:lnTo>
                    <a:lnTo>
                      <a:pt x="307" y="123"/>
                    </a:lnTo>
                    <a:lnTo>
                      <a:pt x="316" y="115"/>
                    </a:lnTo>
                    <a:lnTo>
                      <a:pt x="329" y="112"/>
                    </a:lnTo>
                    <a:lnTo>
                      <a:pt x="339" y="112"/>
                    </a:lnTo>
                    <a:lnTo>
                      <a:pt x="356" y="115"/>
                    </a:lnTo>
                    <a:lnTo>
                      <a:pt x="370" y="123"/>
                    </a:lnTo>
                    <a:lnTo>
                      <a:pt x="390" y="140"/>
                    </a:lnTo>
                    <a:lnTo>
                      <a:pt x="398" y="142"/>
                    </a:lnTo>
                    <a:lnTo>
                      <a:pt x="404" y="159"/>
                    </a:lnTo>
                    <a:lnTo>
                      <a:pt x="412" y="161"/>
                    </a:lnTo>
                    <a:lnTo>
                      <a:pt x="434" y="179"/>
                    </a:lnTo>
                    <a:lnTo>
                      <a:pt x="444" y="184"/>
                    </a:lnTo>
                    <a:lnTo>
                      <a:pt x="466" y="189"/>
                    </a:lnTo>
                    <a:lnTo>
                      <a:pt x="471" y="194"/>
                    </a:lnTo>
                    <a:lnTo>
                      <a:pt x="476" y="208"/>
                    </a:lnTo>
                    <a:lnTo>
                      <a:pt x="485" y="238"/>
                    </a:lnTo>
                    <a:lnTo>
                      <a:pt x="486" y="297"/>
                    </a:lnTo>
                    <a:lnTo>
                      <a:pt x="488" y="307"/>
                    </a:lnTo>
                    <a:lnTo>
                      <a:pt x="495" y="324"/>
                    </a:lnTo>
                    <a:lnTo>
                      <a:pt x="496" y="326"/>
                    </a:lnTo>
                    <a:lnTo>
                      <a:pt x="503" y="326"/>
                    </a:lnTo>
                    <a:lnTo>
                      <a:pt x="501" y="309"/>
                    </a:lnTo>
                    <a:lnTo>
                      <a:pt x="510" y="311"/>
                    </a:lnTo>
                    <a:lnTo>
                      <a:pt x="518" y="316"/>
                    </a:lnTo>
                    <a:lnTo>
                      <a:pt x="515" y="338"/>
                    </a:lnTo>
                    <a:lnTo>
                      <a:pt x="515" y="355"/>
                    </a:lnTo>
                    <a:lnTo>
                      <a:pt x="520" y="372"/>
                    </a:lnTo>
                    <a:lnTo>
                      <a:pt x="532" y="388"/>
                    </a:lnTo>
                    <a:lnTo>
                      <a:pt x="562" y="417"/>
                    </a:lnTo>
                    <a:lnTo>
                      <a:pt x="566" y="419"/>
                    </a:lnTo>
                    <a:lnTo>
                      <a:pt x="577" y="410"/>
                    </a:lnTo>
                    <a:lnTo>
                      <a:pt x="588" y="439"/>
                    </a:lnTo>
                    <a:lnTo>
                      <a:pt x="594" y="436"/>
                    </a:lnTo>
                    <a:lnTo>
                      <a:pt x="596" y="437"/>
                    </a:lnTo>
                    <a:lnTo>
                      <a:pt x="593" y="446"/>
                    </a:lnTo>
                    <a:lnTo>
                      <a:pt x="593" y="453"/>
                    </a:lnTo>
                    <a:lnTo>
                      <a:pt x="611" y="471"/>
                    </a:lnTo>
                    <a:lnTo>
                      <a:pt x="621" y="493"/>
                    </a:lnTo>
                    <a:lnTo>
                      <a:pt x="630" y="503"/>
                    </a:lnTo>
                    <a:lnTo>
                      <a:pt x="640" y="510"/>
                    </a:lnTo>
                    <a:lnTo>
                      <a:pt x="655" y="508"/>
                    </a:lnTo>
                    <a:lnTo>
                      <a:pt x="665" y="517"/>
                    </a:lnTo>
                    <a:lnTo>
                      <a:pt x="691" y="550"/>
                    </a:lnTo>
                    <a:lnTo>
                      <a:pt x="694" y="572"/>
                    </a:lnTo>
                    <a:lnTo>
                      <a:pt x="696" y="576"/>
                    </a:lnTo>
                    <a:lnTo>
                      <a:pt x="704" y="581"/>
                    </a:lnTo>
                    <a:lnTo>
                      <a:pt x="726" y="576"/>
                    </a:lnTo>
                    <a:lnTo>
                      <a:pt x="743" y="569"/>
                    </a:lnTo>
                    <a:lnTo>
                      <a:pt x="761" y="554"/>
                    </a:lnTo>
                    <a:lnTo>
                      <a:pt x="777" y="557"/>
                    </a:lnTo>
                    <a:lnTo>
                      <a:pt x="782" y="544"/>
                    </a:lnTo>
                    <a:lnTo>
                      <a:pt x="772" y="539"/>
                    </a:lnTo>
                    <a:lnTo>
                      <a:pt x="773" y="502"/>
                    </a:lnTo>
                    <a:lnTo>
                      <a:pt x="778" y="464"/>
                    </a:lnTo>
                    <a:lnTo>
                      <a:pt x="773" y="429"/>
                    </a:lnTo>
                    <a:lnTo>
                      <a:pt x="765" y="395"/>
                    </a:lnTo>
                    <a:lnTo>
                      <a:pt x="761" y="372"/>
                    </a:lnTo>
                    <a:lnTo>
                      <a:pt x="716" y="302"/>
                    </a:lnTo>
                    <a:lnTo>
                      <a:pt x="696" y="277"/>
                    </a:lnTo>
                    <a:lnTo>
                      <a:pt x="685" y="257"/>
                    </a:lnTo>
                    <a:lnTo>
                      <a:pt x="682" y="226"/>
                    </a:lnTo>
                    <a:lnTo>
                      <a:pt x="677" y="213"/>
                    </a:lnTo>
                    <a:lnTo>
                      <a:pt x="660" y="191"/>
                    </a:lnTo>
                    <a:lnTo>
                      <a:pt x="621" y="149"/>
                    </a:lnTo>
                    <a:lnTo>
                      <a:pt x="584" y="88"/>
                    </a:lnTo>
                    <a:lnTo>
                      <a:pt x="552" y="14"/>
                    </a:lnTo>
                    <a:lnTo>
                      <a:pt x="554" y="4"/>
                    </a:lnTo>
                    <a:lnTo>
                      <a:pt x="540" y="4"/>
                    </a:lnTo>
                    <a:lnTo>
                      <a:pt x="512" y="0"/>
                    </a:lnTo>
                    <a:lnTo>
                      <a:pt x="507" y="10"/>
                    </a:lnTo>
                    <a:lnTo>
                      <a:pt x="512" y="27"/>
                    </a:lnTo>
                    <a:lnTo>
                      <a:pt x="513" y="47"/>
                    </a:lnTo>
                    <a:lnTo>
                      <a:pt x="501" y="51"/>
                    </a:lnTo>
                    <a:lnTo>
                      <a:pt x="496" y="46"/>
                    </a:lnTo>
                    <a:lnTo>
                      <a:pt x="491" y="32"/>
                    </a:lnTo>
                    <a:lnTo>
                      <a:pt x="252" y="59"/>
                    </a:lnTo>
                    <a:lnTo>
                      <a:pt x="241" y="49"/>
                    </a:lnTo>
                    <a:lnTo>
                      <a:pt x="235" y="31"/>
                    </a:lnTo>
                    <a:lnTo>
                      <a:pt x="111" y="51"/>
                    </a:lnTo>
                    <a:lnTo>
                      <a:pt x="0" y="68"/>
                    </a:lnTo>
                    <a:lnTo>
                      <a:pt x="0" y="83"/>
                    </a:lnTo>
                    <a:lnTo>
                      <a:pt x="24" y="101"/>
                    </a:lnTo>
                    <a:lnTo>
                      <a:pt x="22" y="115"/>
                    </a:lnTo>
                    <a:lnTo>
                      <a:pt x="27" y="13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5"/>
              <p:cNvSpPr>
                <a:spLocks/>
              </p:cNvSpPr>
              <p:nvPr userDrawn="1"/>
            </p:nvSpPr>
            <p:spPr bwMode="auto">
              <a:xfrm>
                <a:off x="3149" y="3157"/>
                <a:ext cx="346" cy="528"/>
              </a:xfrm>
              <a:custGeom>
                <a:avLst/>
                <a:gdLst>
                  <a:gd name="T0" fmla="*/ 49 w 346"/>
                  <a:gd name="T1" fmla="*/ 520 h 528"/>
                  <a:gd name="T2" fmla="*/ 62 w 346"/>
                  <a:gd name="T3" fmla="*/ 520 h 528"/>
                  <a:gd name="T4" fmla="*/ 69 w 346"/>
                  <a:gd name="T5" fmla="*/ 515 h 528"/>
                  <a:gd name="T6" fmla="*/ 76 w 346"/>
                  <a:gd name="T7" fmla="*/ 459 h 528"/>
                  <a:gd name="T8" fmla="*/ 81 w 346"/>
                  <a:gd name="T9" fmla="*/ 469 h 528"/>
                  <a:gd name="T10" fmla="*/ 82 w 346"/>
                  <a:gd name="T11" fmla="*/ 484 h 528"/>
                  <a:gd name="T12" fmla="*/ 89 w 346"/>
                  <a:gd name="T13" fmla="*/ 505 h 528"/>
                  <a:gd name="T14" fmla="*/ 89 w 346"/>
                  <a:gd name="T15" fmla="*/ 511 h 528"/>
                  <a:gd name="T16" fmla="*/ 87 w 346"/>
                  <a:gd name="T17" fmla="*/ 523 h 528"/>
                  <a:gd name="T18" fmla="*/ 89 w 346"/>
                  <a:gd name="T19" fmla="*/ 528 h 528"/>
                  <a:gd name="T20" fmla="*/ 104 w 346"/>
                  <a:gd name="T21" fmla="*/ 525 h 528"/>
                  <a:gd name="T22" fmla="*/ 138 w 346"/>
                  <a:gd name="T23" fmla="*/ 510 h 528"/>
                  <a:gd name="T24" fmla="*/ 133 w 346"/>
                  <a:gd name="T25" fmla="*/ 493 h 528"/>
                  <a:gd name="T26" fmla="*/ 135 w 346"/>
                  <a:gd name="T27" fmla="*/ 479 h 528"/>
                  <a:gd name="T28" fmla="*/ 111 w 346"/>
                  <a:gd name="T29" fmla="*/ 461 h 528"/>
                  <a:gd name="T30" fmla="*/ 111 w 346"/>
                  <a:gd name="T31" fmla="*/ 446 h 528"/>
                  <a:gd name="T32" fmla="*/ 222 w 346"/>
                  <a:gd name="T33" fmla="*/ 429 h 528"/>
                  <a:gd name="T34" fmla="*/ 346 w 346"/>
                  <a:gd name="T35" fmla="*/ 409 h 528"/>
                  <a:gd name="T36" fmla="*/ 334 w 346"/>
                  <a:gd name="T37" fmla="*/ 392 h 528"/>
                  <a:gd name="T38" fmla="*/ 331 w 346"/>
                  <a:gd name="T39" fmla="*/ 334 h 528"/>
                  <a:gd name="T40" fmla="*/ 322 w 346"/>
                  <a:gd name="T41" fmla="*/ 316 h 528"/>
                  <a:gd name="T42" fmla="*/ 320 w 346"/>
                  <a:gd name="T43" fmla="*/ 292 h 528"/>
                  <a:gd name="T44" fmla="*/ 332 w 346"/>
                  <a:gd name="T45" fmla="*/ 275 h 528"/>
                  <a:gd name="T46" fmla="*/ 322 w 346"/>
                  <a:gd name="T47" fmla="*/ 270 h 528"/>
                  <a:gd name="T48" fmla="*/ 324 w 346"/>
                  <a:gd name="T49" fmla="*/ 260 h 528"/>
                  <a:gd name="T50" fmla="*/ 307 w 346"/>
                  <a:gd name="T51" fmla="*/ 240 h 528"/>
                  <a:gd name="T52" fmla="*/ 293 w 346"/>
                  <a:gd name="T53" fmla="*/ 204 h 528"/>
                  <a:gd name="T54" fmla="*/ 258 w 346"/>
                  <a:gd name="T55" fmla="*/ 105 h 528"/>
                  <a:gd name="T56" fmla="*/ 221 w 346"/>
                  <a:gd name="T57" fmla="*/ 0 h 528"/>
                  <a:gd name="T58" fmla="*/ 109 w 346"/>
                  <a:gd name="T59" fmla="*/ 17 h 528"/>
                  <a:gd name="T60" fmla="*/ 0 w 346"/>
                  <a:gd name="T61" fmla="*/ 34 h 528"/>
                  <a:gd name="T62" fmla="*/ 10 w 346"/>
                  <a:gd name="T63" fmla="*/ 44 h 528"/>
                  <a:gd name="T64" fmla="*/ 15 w 346"/>
                  <a:gd name="T65" fmla="*/ 187 h 528"/>
                  <a:gd name="T66" fmla="*/ 18 w 346"/>
                  <a:gd name="T67" fmla="*/ 363 h 528"/>
                  <a:gd name="T68" fmla="*/ 49 w 346"/>
                  <a:gd name="T69" fmla="*/ 52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6" h="528">
                    <a:moveTo>
                      <a:pt x="49" y="520"/>
                    </a:moveTo>
                    <a:lnTo>
                      <a:pt x="62" y="520"/>
                    </a:lnTo>
                    <a:lnTo>
                      <a:pt x="69" y="515"/>
                    </a:lnTo>
                    <a:lnTo>
                      <a:pt x="76" y="459"/>
                    </a:lnTo>
                    <a:lnTo>
                      <a:pt x="81" y="469"/>
                    </a:lnTo>
                    <a:lnTo>
                      <a:pt x="82" y="484"/>
                    </a:lnTo>
                    <a:lnTo>
                      <a:pt x="89" y="505"/>
                    </a:lnTo>
                    <a:lnTo>
                      <a:pt x="89" y="511"/>
                    </a:lnTo>
                    <a:lnTo>
                      <a:pt x="87" y="523"/>
                    </a:lnTo>
                    <a:lnTo>
                      <a:pt x="89" y="528"/>
                    </a:lnTo>
                    <a:lnTo>
                      <a:pt x="104" y="525"/>
                    </a:lnTo>
                    <a:lnTo>
                      <a:pt x="138" y="510"/>
                    </a:lnTo>
                    <a:lnTo>
                      <a:pt x="133" y="493"/>
                    </a:lnTo>
                    <a:lnTo>
                      <a:pt x="135" y="479"/>
                    </a:lnTo>
                    <a:lnTo>
                      <a:pt x="111" y="461"/>
                    </a:lnTo>
                    <a:lnTo>
                      <a:pt x="111" y="446"/>
                    </a:lnTo>
                    <a:lnTo>
                      <a:pt x="222" y="429"/>
                    </a:lnTo>
                    <a:lnTo>
                      <a:pt x="346" y="409"/>
                    </a:lnTo>
                    <a:lnTo>
                      <a:pt x="334" y="392"/>
                    </a:lnTo>
                    <a:lnTo>
                      <a:pt x="331" y="334"/>
                    </a:lnTo>
                    <a:lnTo>
                      <a:pt x="322" y="316"/>
                    </a:lnTo>
                    <a:lnTo>
                      <a:pt x="320" y="292"/>
                    </a:lnTo>
                    <a:lnTo>
                      <a:pt x="332" y="275"/>
                    </a:lnTo>
                    <a:lnTo>
                      <a:pt x="322" y="270"/>
                    </a:lnTo>
                    <a:lnTo>
                      <a:pt x="324" y="260"/>
                    </a:lnTo>
                    <a:lnTo>
                      <a:pt x="307" y="240"/>
                    </a:lnTo>
                    <a:lnTo>
                      <a:pt x="293" y="204"/>
                    </a:lnTo>
                    <a:lnTo>
                      <a:pt x="258" y="105"/>
                    </a:lnTo>
                    <a:lnTo>
                      <a:pt x="221" y="0"/>
                    </a:lnTo>
                    <a:lnTo>
                      <a:pt x="109" y="17"/>
                    </a:lnTo>
                    <a:lnTo>
                      <a:pt x="0" y="34"/>
                    </a:lnTo>
                    <a:lnTo>
                      <a:pt x="10" y="44"/>
                    </a:lnTo>
                    <a:lnTo>
                      <a:pt x="15" y="187"/>
                    </a:lnTo>
                    <a:lnTo>
                      <a:pt x="18" y="363"/>
                    </a:lnTo>
                    <a:lnTo>
                      <a:pt x="49" y="52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6"/>
              <p:cNvSpPr>
                <a:spLocks/>
              </p:cNvSpPr>
              <p:nvPr userDrawn="1"/>
            </p:nvSpPr>
            <p:spPr bwMode="auto">
              <a:xfrm>
                <a:off x="3149" y="3157"/>
                <a:ext cx="346" cy="528"/>
              </a:xfrm>
              <a:custGeom>
                <a:avLst/>
                <a:gdLst>
                  <a:gd name="T0" fmla="*/ 49 w 346"/>
                  <a:gd name="T1" fmla="*/ 520 h 528"/>
                  <a:gd name="T2" fmla="*/ 62 w 346"/>
                  <a:gd name="T3" fmla="*/ 520 h 528"/>
                  <a:gd name="T4" fmla="*/ 69 w 346"/>
                  <a:gd name="T5" fmla="*/ 515 h 528"/>
                  <a:gd name="T6" fmla="*/ 76 w 346"/>
                  <a:gd name="T7" fmla="*/ 459 h 528"/>
                  <a:gd name="T8" fmla="*/ 81 w 346"/>
                  <a:gd name="T9" fmla="*/ 469 h 528"/>
                  <a:gd name="T10" fmla="*/ 82 w 346"/>
                  <a:gd name="T11" fmla="*/ 484 h 528"/>
                  <a:gd name="T12" fmla="*/ 89 w 346"/>
                  <a:gd name="T13" fmla="*/ 505 h 528"/>
                  <a:gd name="T14" fmla="*/ 89 w 346"/>
                  <a:gd name="T15" fmla="*/ 511 h 528"/>
                  <a:gd name="T16" fmla="*/ 87 w 346"/>
                  <a:gd name="T17" fmla="*/ 523 h 528"/>
                  <a:gd name="T18" fmla="*/ 89 w 346"/>
                  <a:gd name="T19" fmla="*/ 528 h 528"/>
                  <a:gd name="T20" fmla="*/ 104 w 346"/>
                  <a:gd name="T21" fmla="*/ 525 h 528"/>
                  <a:gd name="T22" fmla="*/ 138 w 346"/>
                  <a:gd name="T23" fmla="*/ 510 h 528"/>
                  <a:gd name="T24" fmla="*/ 133 w 346"/>
                  <a:gd name="T25" fmla="*/ 493 h 528"/>
                  <a:gd name="T26" fmla="*/ 135 w 346"/>
                  <a:gd name="T27" fmla="*/ 479 h 528"/>
                  <a:gd name="T28" fmla="*/ 111 w 346"/>
                  <a:gd name="T29" fmla="*/ 461 h 528"/>
                  <a:gd name="T30" fmla="*/ 111 w 346"/>
                  <a:gd name="T31" fmla="*/ 446 h 528"/>
                  <a:gd name="T32" fmla="*/ 222 w 346"/>
                  <a:gd name="T33" fmla="*/ 429 h 528"/>
                  <a:gd name="T34" fmla="*/ 346 w 346"/>
                  <a:gd name="T35" fmla="*/ 409 h 528"/>
                  <a:gd name="T36" fmla="*/ 334 w 346"/>
                  <a:gd name="T37" fmla="*/ 392 h 528"/>
                  <a:gd name="T38" fmla="*/ 331 w 346"/>
                  <a:gd name="T39" fmla="*/ 334 h 528"/>
                  <a:gd name="T40" fmla="*/ 322 w 346"/>
                  <a:gd name="T41" fmla="*/ 316 h 528"/>
                  <a:gd name="T42" fmla="*/ 320 w 346"/>
                  <a:gd name="T43" fmla="*/ 292 h 528"/>
                  <a:gd name="T44" fmla="*/ 332 w 346"/>
                  <a:gd name="T45" fmla="*/ 275 h 528"/>
                  <a:gd name="T46" fmla="*/ 322 w 346"/>
                  <a:gd name="T47" fmla="*/ 270 h 528"/>
                  <a:gd name="T48" fmla="*/ 324 w 346"/>
                  <a:gd name="T49" fmla="*/ 260 h 528"/>
                  <a:gd name="T50" fmla="*/ 307 w 346"/>
                  <a:gd name="T51" fmla="*/ 240 h 528"/>
                  <a:gd name="T52" fmla="*/ 293 w 346"/>
                  <a:gd name="T53" fmla="*/ 204 h 528"/>
                  <a:gd name="T54" fmla="*/ 258 w 346"/>
                  <a:gd name="T55" fmla="*/ 105 h 528"/>
                  <a:gd name="T56" fmla="*/ 221 w 346"/>
                  <a:gd name="T57" fmla="*/ 0 h 528"/>
                  <a:gd name="T58" fmla="*/ 109 w 346"/>
                  <a:gd name="T59" fmla="*/ 17 h 528"/>
                  <a:gd name="T60" fmla="*/ 0 w 346"/>
                  <a:gd name="T61" fmla="*/ 34 h 528"/>
                  <a:gd name="T62" fmla="*/ 10 w 346"/>
                  <a:gd name="T63" fmla="*/ 44 h 528"/>
                  <a:gd name="T64" fmla="*/ 15 w 346"/>
                  <a:gd name="T65" fmla="*/ 187 h 528"/>
                  <a:gd name="T66" fmla="*/ 18 w 346"/>
                  <a:gd name="T67" fmla="*/ 363 h 528"/>
                  <a:gd name="T68" fmla="*/ 49 w 346"/>
                  <a:gd name="T69" fmla="*/ 52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6" h="528">
                    <a:moveTo>
                      <a:pt x="49" y="520"/>
                    </a:moveTo>
                    <a:lnTo>
                      <a:pt x="62" y="520"/>
                    </a:lnTo>
                    <a:lnTo>
                      <a:pt x="69" y="515"/>
                    </a:lnTo>
                    <a:lnTo>
                      <a:pt x="76" y="459"/>
                    </a:lnTo>
                    <a:lnTo>
                      <a:pt x="81" y="469"/>
                    </a:lnTo>
                    <a:lnTo>
                      <a:pt x="82" y="484"/>
                    </a:lnTo>
                    <a:lnTo>
                      <a:pt x="89" y="505"/>
                    </a:lnTo>
                    <a:lnTo>
                      <a:pt x="89" y="511"/>
                    </a:lnTo>
                    <a:lnTo>
                      <a:pt x="87" y="523"/>
                    </a:lnTo>
                    <a:lnTo>
                      <a:pt x="89" y="528"/>
                    </a:lnTo>
                    <a:lnTo>
                      <a:pt x="104" y="525"/>
                    </a:lnTo>
                    <a:lnTo>
                      <a:pt x="138" y="510"/>
                    </a:lnTo>
                    <a:lnTo>
                      <a:pt x="133" y="493"/>
                    </a:lnTo>
                    <a:lnTo>
                      <a:pt x="135" y="479"/>
                    </a:lnTo>
                    <a:lnTo>
                      <a:pt x="111" y="461"/>
                    </a:lnTo>
                    <a:lnTo>
                      <a:pt x="111" y="446"/>
                    </a:lnTo>
                    <a:lnTo>
                      <a:pt x="222" y="429"/>
                    </a:lnTo>
                    <a:lnTo>
                      <a:pt x="346" y="409"/>
                    </a:lnTo>
                    <a:lnTo>
                      <a:pt x="334" y="392"/>
                    </a:lnTo>
                    <a:lnTo>
                      <a:pt x="331" y="334"/>
                    </a:lnTo>
                    <a:lnTo>
                      <a:pt x="322" y="316"/>
                    </a:lnTo>
                    <a:lnTo>
                      <a:pt x="320" y="292"/>
                    </a:lnTo>
                    <a:lnTo>
                      <a:pt x="332" y="275"/>
                    </a:lnTo>
                    <a:lnTo>
                      <a:pt x="322" y="270"/>
                    </a:lnTo>
                    <a:lnTo>
                      <a:pt x="324" y="260"/>
                    </a:lnTo>
                    <a:lnTo>
                      <a:pt x="307" y="240"/>
                    </a:lnTo>
                    <a:lnTo>
                      <a:pt x="293" y="204"/>
                    </a:lnTo>
                    <a:lnTo>
                      <a:pt x="258" y="105"/>
                    </a:lnTo>
                    <a:lnTo>
                      <a:pt x="221" y="0"/>
                    </a:lnTo>
                    <a:lnTo>
                      <a:pt x="109" y="17"/>
                    </a:lnTo>
                    <a:lnTo>
                      <a:pt x="0" y="34"/>
                    </a:lnTo>
                    <a:lnTo>
                      <a:pt x="10" y="44"/>
                    </a:lnTo>
                    <a:lnTo>
                      <a:pt x="15" y="187"/>
                    </a:lnTo>
                    <a:lnTo>
                      <a:pt x="18" y="363"/>
                    </a:lnTo>
                    <a:lnTo>
                      <a:pt x="49" y="52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7"/>
              <p:cNvSpPr>
                <a:spLocks/>
              </p:cNvSpPr>
              <p:nvPr userDrawn="1"/>
            </p:nvSpPr>
            <p:spPr bwMode="auto">
              <a:xfrm>
                <a:off x="2892" y="3191"/>
                <a:ext cx="306" cy="515"/>
              </a:xfrm>
              <a:custGeom>
                <a:avLst/>
                <a:gdLst>
                  <a:gd name="T0" fmla="*/ 306 w 306"/>
                  <a:gd name="T1" fmla="*/ 486 h 515"/>
                  <a:gd name="T2" fmla="*/ 250 w 306"/>
                  <a:gd name="T3" fmla="*/ 491 h 515"/>
                  <a:gd name="T4" fmla="*/ 231 w 306"/>
                  <a:gd name="T5" fmla="*/ 505 h 515"/>
                  <a:gd name="T6" fmla="*/ 218 w 306"/>
                  <a:gd name="T7" fmla="*/ 501 h 515"/>
                  <a:gd name="T8" fmla="*/ 198 w 306"/>
                  <a:gd name="T9" fmla="*/ 515 h 515"/>
                  <a:gd name="T10" fmla="*/ 189 w 306"/>
                  <a:gd name="T11" fmla="*/ 493 h 515"/>
                  <a:gd name="T12" fmla="*/ 176 w 306"/>
                  <a:gd name="T13" fmla="*/ 484 h 515"/>
                  <a:gd name="T14" fmla="*/ 171 w 306"/>
                  <a:gd name="T15" fmla="*/ 474 h 515"/>
                  <a:gd name="T16" fmla="*/ 176 w 306"/>
                  <a:gd name="T17" fmla="*/ 439 h 515"/>
                  <a:gd name="T18" fmla="*/ 2 w 306"/>
                  <a:gd name="T19" fmla="*/ 459 h 515"/>
                  <a:gd name="T20" fmla="*/ 2 w 306"/>
                  <a:gd name="T21" fmla="*/ 459 h 515"/>
                  <a:gd name="T22" fmla="*/ 8 w 306"/>
                  <a:gd name="T23" fmla="*/ 450 h 515"/>
                  <a:gd name="T24" fmla="*/ 0 w 306"/>
                  <a:gd name="T25" fmla="*/ 430 h 515"/>
                  <a:gd name="T26" fmla="*/ 10 w 306"/>
                  <a:gd name="T27" fmla="*/ 425 h 515"/>
                  <a:gd name="T28" fmla="*/ 12 w 306"/>
                  <a:gd name="T29" fmla="*/ 413 h 515"/>
                  <a:gd name="T30" fmla="*/ 8 w 306"/>
                  <a:gd name="T31" fmla="*/ 403 h 515"/>
                  <a:gd name="T32" fmla="*/ 15 w 306"/>
                  <a:gd name="T33" fmla="*/ 395 h 515"/>
                  <a:gd name="T34" fmla="*/ 19 w 306"/>
                  <a:gd name="T35" fmla="*/ 368 h 515"/>
                  <a:gd name="T36" fmla="*/ 42 w 306"/>
                  <a:gd name="T37" fmla="*/ 346 h 515"/>
                  <a:gd name="T38" fmla="*/ 39 w 306"/>
                  <a:gd name="T39" fmla="*/ 334 h 515"/>
                  <a:gd name="T40" fmla="*/ 46 w 306"/>
                  <a:gd name="T41" fmla="*/ 332 h 515"/>
                  <a:gd name="T42" fmla="*/ 54 w 306"/>
                  <a:gd name="T43" fmla="*/ 312 h 515"/>
                  <a:gd name="T44" fmla="*/ 34 w 306"/>
                  <a:gd name="T45" fmla="*/ 299 h 515"/>
                  <a:gd name="T46" fmla="*/ 34 w 306"/>
                  <a:gd name="T47" fmla="*/ 288 h 515"/>
                  <a:gd name="T48" fmla="*/ 27 w 306"/>
                  <a:gd name="T49" fmla="*/ 280 h 515"/>
                  <a:gd name="T50" fmla="*/ 36 w 306"/>
                  <a:gd name="T51" fmla="*/ 273 h 515"/>
                  <a:gd name="T52" fmla="*/ 25 w 306"/>
                  <a:gd name="T53" fmla="*/ 268 h 515"/>
                  <a:gd name="T54" fmla="*/ 32 w 306"/>
                  <a:gd name="T55" fmla="*/ 250 h 515"/>
                  <a:gd name="T56" fmla="*/ 24 w 306"/>
                  <a:gd name="T57" fmla="*/ 246 h 515"/>
                  <a:gd name="T58" fmla="*/ 24 w 306"/>
                  <a:gd name="T59" fmla="*/ 241 h 515"/>
                  <a:gd name="T60" fmla="*/ 22 w 306"/>
                  <a:gd name="T61" fmla="*/ 231 h 515"/>
                  <a:gd name="T62" fmla="*/ 27 w 306"/>
                  <a:gd name="T63" fmla="*/ 224 h 515"/>
                  <a:gd name="T64" fmla="*/ 25 w 306"/>
                  <a:gd name="T65" fmla="*/ 214 h 515"/>
                  <a:gd name="T66" fmla="*/ 19 w 306"/>
                  <a:gd name="T67" fmla="*/ 211 h 515"/>
                  <a:gd name="T68" fmla="*/ 20 w 306"/>
                  <a:gd name="T69" fmla="*/ 192 h 515"/>
                  <a:gd name="T70" fmla="*/ 10 w 306"/>
                  <a:gd name="T71" fmla="*/ 185 h 515"/>
                  <a:gd name="T72" fmla="*/ 17 w 306"/>
                  <a:gd name="T73" fmla="*/ 182 h 515"/>
                  <a:gd name="T74" fmla="*/ 17 w 306"/>
                  <a:gd name="T75" fmla="*/ 177 h 515"/>
                  <a:gd name="T76" fmla="*/ 8 w 306"/>
                  <a:gd name="T77" fmla="*/ 172 h 515"/>
                  <a:gd name="T78" fmla="*/ 22 w 306"/>
                  <a:gd name="T79" fmla="*/ 158 h 515"/>
                  <a:gd name="T80" fmla="*/ 24 w 306"/>
                  <a:gd name="T81" fmla="*/ 143 h 515"/>
                  <a:gd name="T82" fmla="*/ 19 w 306"/>
                  <a:gd name="T83" fmla="*/ 138 h 515"/>
                  <a:gd name="T84" fmla="*/ 36 w 306"/>
                  <a:gd name="T85" fmla="*/ 130 h 515"/>
                  <a:gd name="T86" fmla="*/ 36 w 306"/>
                  <a:gd name="T87" fmla="*/ 125 h 515"/>
                  <a:gd name="T88" fmla="*/ 27 w 306"/>
                  <a:gd name="T89" fmla="*/ 121 h 515"/>
                  <a:gd name="T90" fmla="*/ 36 w 306"/>
                  <a:gd name="T91" fmla="*/ 115 h 515"/>
                  <a:gd name="T92" fmla="*/ 37 w 306"/>
                  <a:gd name="T93" fmla="*/ 104 h 515"/>
                  <a:gd name="T94" fmla="*/ 42 w 306"/>
                  <a:gd name="T95" fmla="*/ 104 h 515"/>
                  <a:gd name="T96" fmla="*/ 41 w 306"/>
                  <a:gd name="T97" fmla="*/ 96 h 515"/>
                  <a:gd name="T98" fmla="*/ 57 w 306"/>
                  <a:gd name="T99" fmla="*/ 88 h 515"/>
                  <a:gd name="T100" fmla="*/ 52 w 306"/>
                  <a:gd name="T101" fmla="*/ 67 h 515"/>
                  <a:gd name="T102" fmla="*/ 56 w 306"/>
                  <a:gd name="T103" fmla="*/ 55 h 515"/>
                  <a:gd name="T104" fmla="*/ 64 w 306"/>
                  <a:gd name="T105" fmla="*/ 54 h 515"/>
                  <a:gd name="T106" fmla="*/ 63 w 306"/>
                  <a:gd name="T107" fmla="*/ 45 h 515"/>
                  <a:gd name="T108" fmla="*/ 78 w 306"/>
                  <a:gd name="T109" fmla="*/ 34 h 515"/>
                  <a:gd name="T110" fmla="*/ 73 w 306"/>
                  <a:gd name="T111" fmla="*/ 23 h 515"/>
                  <a:gd name="T112" fmla="*/ 157 w 306"/>
                  <a:gd name="T113" fmla="*/ 13 h 515"/>
                  <a:gd name="T114" fmla="*/ 257 w 306"/>
                  <a:gd name="T115" fmla="*/ 0 h 515"/>
                  <a:gd name="T116" fmla="*/ 267 w 306"/>
                  <a:gd name="T117" fmla="*/ 10 h 515"/>
                  <a:gd name="T118" fmla="*/ 272 w 306"/>
                  <a:gd name="T119" fmla="*/ 153 h 515"/>
                  <a:gd name="T120" fmla="*/ 275 w 306"/>
                  <a:gd name="T121" fmla="*/ 329 h 515"/>
                  <a:gd name="T122" fmla="*/ 306 w 306"/>
                  <a:gd name="T123" fmla="*/ 48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6" h="515">
                    <a:moveTo>
                      <a:pt x="306" y="486"/>
                    </a:moveTo>
                    <a:lnTo>
                      <a:pt x="250" y="491"/>
                    </a:lnTo>
                    <a:lnTo>
                      <a:pt x="231" y="505"/>
                    </a:lnTo>
                    <a:lnTo>
                      <a:pt x="218" y="501"/>
                    </a:lnTo>
                    <a:lnTo>
                      <a:pt x="198" y="515"/>
                    </a:lnTo>
                    <a:lnTo>
                      <a:pt x="189" y="493"/>
                    </a:lnTo>
                    <a:lnTo>
                      <a:pt x="176" y="484"/>
                    </a:lnTo>
                    <a:lnTo>
                      <a:pt x="171" y="474"/>
                    </a:lnTo>
                    <a:lnTo>
                      <a:pt x="176" y="439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8" y="450"/>
                    </a:lnTo>
                    <a:lnTo>
                      <a:pt x="0" y="430"/>
                    </a:lnTo>
                    <a:lnTo>
                      <a:pt x="10" y="425"/>
                    </a:lnTo>
                    <a:lnTo>
                      <a:pt x="12" y="413"/>
                    </a:lnTo>
                    <a:lnTo>
                      <a:pt x="8" y="403"/>
                    </a:lnTo>
                    <a:lnTo>
                      <a:pt x="15" y="395"/>
                    </a:lnTo>
                    <a:lnTo>
                      <a:pt x="19" y="368"/>
                    </a:lnTo>
                    <a:lnTo>
                      <a:pt x="42" y="346"/>
                    </a:lnTo>
                    <a:lnTo>
                      <a:pt x="39" y="334"/>
                    </a:lnTo>
                    <a:lnTo>
                      <a:pt x="46" y="332"/>
                    </a:lnTo>
                    <a:lnTo>
                      <a:pt x="54" y="312"/>
                    </a:lnTo>
                    <a:lnTo>
                      <a:pt x="34" y="299"/>
                    </a:lnTo>
                    <a:lnTo>
                      <a:pt x="34" y="288"/>
                    </a:lnTo>
                    <a:lnTo>
                      <a:pt x="27" y="280"/>
                    </a:lnTo>
                    <a:lnTo>
                      <a:pt x="36" y="273"/>
                    </a:lnTo>
                    <a:lnTo>
                      <a:pt x="25" y="268"/>
                    </a:lnTo>
                    <a:lnTo>
                      <a:pt x="32" y="250"/>
                    </a:lnTo>
                    <a:lnTo>
                      <a:pt x="24" y="246"/>
                    </a:lnTo>
                    <a:lnTo>
                      <a:pt x="24" y="241"/>
                    </a:lnTo>
                    <a:lnTo>
                      <a:pt x="22" y="231"/>
                    </a:lnTo>
                    <a:lnTo>
                      <a:pt x="27" y="224"/>
                    </a:lnTo>
                    <a:lnTo>
                      <a:pt x="25" y="214"/>
                    </a:lnTo>
                    <a:lnTo>
                      <a:pt x="19" y="211"/>
                    </a:lnTo>
                    <a:lnTo>
                      <a:pt x="20" y="192"/>
                    </a:lnTo>
                    <a:lnTo>
                      <a:pt x="10" y="185"/>
                    </a:lnTo>
                    <a:lnTo>
                      <a:pt x="17" y="182"/>
                    </a:lnTo>
                    <a:lnTo>
                      <a:pt x="17" y="177"/>
                    </a:lnTo>
                    <a:lnTo>
                      <a:pt x="8" y="172"/>
                    </a:lnTo>
                    <a:lnTo>
                      <a:pt x="22" y="158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36" y="130"/>
                    </a:lnTo>
                    <a:lnTo>
                      <a:pt x="36" y="125"/>
                    </a:lnTo>
                    <a:lnTo>
                      <a:pt x="27" y="121"/>
                    </a:lnTo>
                    <a:lnTo>
                      <a:pt x="36" y="115"/>
                    </a:lnTo>
                    <a:lnTo>
                      <a:pt x="37" y="104"/>
                    </a:lnTo>
                    <a:lnTo>
                      <a:pt x="42" y="104"/>
                    </a:lnTo>
                    <a:lnTo>
                      <a:pt x="41" y="96"/>
                    </a:lnTo>
                    <a:lnTo>
                      <a:pt x="57" y="88"/>
                    </a:lnTo>
                    <a:lnTo>
                      <a:pt x="52" y="67"/>
                    </a:lnTo>
                    <a:lnTo>
                      <a:pt x="56" y="55"/>
                    </a:lnTo>
                    <a:lnTo>
                      <a:pt x="64" y="54"/>
                    </a:lnTo>
                    <a:lnTo>
                      <a:pt x="63" y="45"/>
                    </a:lnTo>
                    <a:lnTo>
                      <a:pt x="78" y="34"/>
                    </a:lnTo>
                    <a:lnTo>
                      <a:pt x="73" y="23"/>
                    </a:lnTo>
                    <a:lnTo>
                      <a:pt x="157" y="13"/>
                    </a:lnTo>
                    <a:lnTo>
                      <a:pt x="257" y="0"/>
                    </a:lnTo>
                    <a:lnTo>
                      <a:pt x="267" y="10"/>
                    </a:lnTo>
                    <a:lnTo>
                      <a:pt x="272" y="153"/>
                    </a:lnTo>
                    <a:lnTo>
                      <a:pt x="275" y="329"/>
                    </a:lnTo>
                    <a:lnTo>
                      <a:pt x="306" y="48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8"/>
              <p:cNvSpPr>
                <a:spLocks/>
              </p:cNvSpPr>
              <p:nvPr userDrawn="1"/>
            </p:nvSpPr>
            <p:spPr bwMode="auto">
              <a:xfrm>
                <a:off x="2892" y="3191"/>
                <a:ext cx="306" cy="515"/>
              </a:xfrm>
              <a:custGeom>
                <a:avLst/>
                <a:gdLst>
                  <a:gd name="T0" fmla="*/ 306 w 306"/>
                  <a:gd name="T1" fmla="*/ 486 h 515"/>
                  <a:gd name="T2" fmla="*/ 250 w 306"/>
                  <a:gd name="T3" fmla="*/ 491 h 515"/>
                  <a:gd name="T4" fmla="*/ 231 w 306"/>
                  <a:gd name="T5" fmla="*/ 505 h 515"/>
                  <a:gd name="T6" fmla="*/ 218 w 306"/>
                  <a:gd name="T7" fmla="*/ 501 h 515"/>
                  <a:gd name="T8" fmla="*/ 198 w 306"/>
                  <a:gd name="T9" fmla="*/ 515 h 515"/>
                  <a:gd name="T10" fmla="*/ 189 w 306"/>
                  <a:gd name="T11" fmla="*/ 493 h 515"/>
                  <a:gd name="T12" fmla="*/ 176 w 306"/>
                  <a:gd name="T13" fmla="*/ 484 h 515"/>
                  <a:gd name="T14" fmla="*/ 171 w 306"/>
                  <a:gd name="T15" fmla="*/ 474 h 515"/>
                  <a:gd name="T16" fmla="*/ 176 w 306"/>
                  <a:gd name="T17" fmla="*/ 439 h 515"/>
                  <a:gd name="T18" fmla="*/ 2 w 306"/>
                  <a:gd name="T19" fmla="*/ 459 h 515"/>
                  <a:gd name="T20" fmla="*/ 2 w 306"/>
                  <a:gd name="T21" fmla="*/ 459 h 515"/>
                  <a:gd name="T22" fmla="*/ 8 w 306"/>
                  <a:gd name="T23" fmla="*/ 450 h 515"/>
                  <a:gd name="T24" fmla="*/ 0 w 306"/>
                  <a:gd name="T25" fmla="*/ 430 h 515"/>
                  <a:gd name="T26" fmla="*/ 10 w 306"/>
                  <a:gd name="T27" fmla="*/ 425 h 515"/>
                  <a:gd name="T28" fmla="*/ 12 w 306"/>
                  <a:gd name="T29" fmla="*/ 413 h 515"/>
                  <a:gd name="T30" fmla="*/ 8 w 306"/>
                  <a:gd name="T31" fmla="*/ 403 h 515"/>
                  <a:gd name="T32" fmla="*/ 15 w 306"/>
                  <a:gd name="T33" fmla="*/ 395 h 515"/>
                  <a:gd name="T34" fmla="*/ 19 w 306"/>
                  <a:gd name="T35" fmla="*/ 368 h 515"/>
                  <a:gd name="T36" fmla="*/ 42 w 306"/>
                  <a:gd name="T37" fmla="*/ 346 h 515"/>
                  <a:gd name="T38" fmla="*/ 39 w 306"/>
                  <a:gd name="T39" fmla="*/ 334 h 515"/>
                  <a:gd name="T40" fmla="*/ 46 w 306"/>
                  <a:gd name="T41" fmla="*/ 332 h 515"/>
                  <a:gd name="T42" fmla="*/ 54 w 306"/>
                  <a:gd name="T43" fmla="*/ 312 h 515"/>
                  <a:gd name="T44" fmla="*/ 34 w 306"/>
                  <a:gd name="T45" fmla="*/ 299 h 515"/>
                  <a:gd name="T46" fmla="*/ 34 w 306"/>
                  <a:gd name="T47" fmla="*/ 288 h 515"/>
                  <a:gd name="T48" fmla="*/ 27 w 306"/>
                  <a:gd name="T49" fmla="*/ 280 h 515"/>
                  <a:gd name="T50" fmla="*/ 36 w 306"/>
                  <a:gd name="T51" fmla="*/ 273 h 515"/>
                  <a:gd name="T52" fmla="*/ 25 w 306"/>
                  <a:gd name="T53" fmla="*/ 268 h 515"/>
                  <a:gd name="T54" fmla="*/ 32 w 306"/>
                  <a:gd name="T55" fmla="*/ 250 h 515"/>
                  <a:gd name="T56" fmla="*/ 24 w 306"/>
                  <a:gd name="T57" fmla="*/ 246 h 515"/>
                  <a:gd name="T58" fmla="*/ 24 w 306"/>
                  <a:gd name="T59" fmla="*/ 241 h 515"/>
                  <a:gd name="T60" fmla="*/ 22 w 306"/>
                  <a:gd name="T61" fmla="*/ 231 h 515"/>
                  <a:gd name="T62" fmla="*/ 27 w 306"/>
                  <a:gd name="T63" fmla="*/ 224 h 515"/>
                  <a:gd name="T64" fmla="*/ 25 w 306"/>
                  <a:gd name="T65" fmla="*/ 214 h 515"/>
                  <a:gd name="T66" fmla="*/ 19 w 306"/>
                  <a:gd name="T67" fmla="*/ 211 h 515"/>
                  <a:gd name="T68" fmla="*/ 20 w 306"/>
                  <a:gd name="T69" fmla="*/ 192 h 515"/>
                  <a:gd name="T70" fmla="*/ 10 w 306"/>
                  <a:gd name="T71" fmla="*/ 185 h 515"/>
                  <a:gd name="T72" fmla="*/ 17 w 306"/>
                  <a:gd name="T73" fmla="*/ 182 h 515"/>
                  <a:gd name="T74" fmla="*/ 17 w 306"/>
                  <a:gd name="T75" fmla="*/ 177 h 515"/>
                  <a:gd name="T76" fmla="*/ 8 w 306"/>
                  <a:gd name="T77" fmla="*/ 172 h 515"/>
                  <a:gd name="T78" fmla="*/ 22 w 306"/>
                  <a:gd name="T79" fmla="*/ 158 h 515"/>
                  <a:gd name="T80" fmla="*/ 24 w 306"/>
                  <a:gd name="T81" fmla="*/ 143 h 515"/>
                  <a:gd name="T82" fmla="*/ 19 w 306"/>
                  <a:gd name="T83" fmla="*/ 138 h 515"/>
                  <a:gd name="T84" fmla="*/ 36 w 306"/>
                  <a:gd name="T85" fmla="*/ 130 h 515"/>
                  <a:gd name="T86" fmla="*/ 36 w 306"/>
                  <a:gd name="T87" fmla="*/ 125 h 515"/>
                  <a:gd name="T88" fmla="*/ 27 w 306"/>
                  <a:gd name="T89" fmla="*/ 121 h 515"/>
                  <a:gd name="T90" fmla="*/ 36 w 306"/>
                  <a:gd name="T91" fmla="*/ 115 h 515"/>
                  <a:gd name="T92" fmla="*/ 37 w 306"/>
                  <a:gd name="T93" fmla="*/ 104 h 515"/>
                  <a:gd name="T94" fmla="*/ 42 w 306"/>
                  <a:gd name="T95" fmla="*/ 104 h 515"/>
                  <a:gd name="T96" fmla="*/ 41 w 306"/>
                  <a:gd name="T97" fmla="*/ 96 h 515"/>
                  <a:gd name="T98" fmla="*/ 57 w 306"/>
                  <a:gd name="T99" fmla="*/ 88 h 515"/>
                  <a:gd name="T100" fmla="*/ 52 w 306"/>
                  <a:gd name="T101" fmla="*/ 67 h 515"/>
                  <a:gd name="T102" fmla="*/ 56 w 306"/>
                  <a:gd name="T103" fmla="*/ 55 h 515"/>
                  <a:gd name="T104" fmla="*/ 64 w 306"/>
                  <a:gd name="T105" fmla="*/ 54 h 515"/>
                  <a:gd name="T106" fmla="*/ 63 w 306"/>
                  <a:gd name="T107" fmla="*/ 45 h 515"/>
                  <a:gd name="T108" fmla="*/ 78 w 306"/>
                  <a:gd name="T109" fmla="*/ 34 h 515"/>
                  <a:gd name="T110" fmla="*/ 73 w 306"/>
                  <a:gd name="T111" fmla="*/ 23 h 515"/>
                  <a:gd name="T112" fmla="*/ 157 w 306"/>
                  <a:gd name="T113" fmla="*/ 13 h 515"/>
                  <a:gd name="T114" fmla="*/ 257 w 306"/>
                  <a:gd name="T115" fmla="*/ 0 h 515"/>
                  <a:gd name="T116" fmla="*/ 267 w 306"/>
                  <a:gd name="T117" fmla="*/ 10 h 515"/>
                  <a:gd name="T118" fmla="*/ 272 w 306"/>
                  <a:gd name="T119" fmla="*/ 153 h 515"/>
                  <a:gd name="T120" fmla="*/ 275 w 306"/>
                  <a:gd name="T121" fmla="*/ 329 h 515"/>
                  <a:gd name="T122" fmla="*/ 306 w 306"/>
                  <a:gd name="T123" fmla="*/ 48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6" h="515">
                    <a:moveTo>
                      <a:pt x="306" y="486"/>
                    </a:moveTo>
                    <a:lnTo>
                      <a:pt x="250" y="491"/>
                    </a:lnTo>
                    <a:lnTo>
                      <a:pt x="231" y="505"/>
                    </a:lnTo>
                    <a:lnTo>
                      <a:pt x="218" y="501"/>
                    </a:lnTo>
                    <a:lnTo>
                      <a:pt x="198" y="515"/>
                    </a:lnTo>
                    <a:lnTo>
                      <a:pt x="189" y="493"/>
                    </a:lnTo>
                    <a:lnTo>
                      <a:pt x="176" y="484"/>
                    </a:lnTo>
                    <a:lnTo>
                      <a:pt x="171" y="474"/>
                    </a:lnTo>
                    <a:lnTo>
                      <a:pt x="176" y="439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8" y="450"/>
                    </a:lnTo>
                    <a:lnTo>
                      <a:pt x="0" y="430"/>
                    </a:lnTo>
                    <a:lnTo>
                      <a:pt x="10" y="425"/>
                    </a:lnTo>
                    <a:lnTo>
                      <a:pt x="12" y="413"/>
                    </a:lnTo>
                    <a:lnTo>
                      <a:pt x="8" y="403"/>
                    </a:lnTo>
                    <a:lnTo>
                      <a:pt x="15" y="395"/>
                    </a:lnTo>
                    <a:lnTo>
                      <a:pt x="19" y="368"/>
                    </a:lnTo>
                    <a:lnTo>
                      <a:pt x="42" y="346"/>
                    </a:lnTo>
                    <a:lnTo>
                      <a:pt x="39" y="334"/>
                    </a:lnTo>
                    <a:lnTo>
                      <a:pt x="46" y="332"/>
                    </a:lnTo>
                    <a:lnTo>
                      <a:pt x="54" y="312"/>
                    </a:lnTo>
                    <a:lnTo>
                      <a:pt x="34" y="299"/>
                    </a:lnTo>
                    <a:lnTo>
                      <a:pt x="34" y="288"/>
                    </a:lnTo>
                    <a:lnTo>
                      <a:pt x="27" y="280"/>
                    </a:lnTo>
                    <a:lnTo>
                      <a:pt x="36" y="273"/>
                    </a:lnTo>
                    <a:lnTo>
                      <a:pt x="25" y="268"/>
                    </a:lnTo>
                    <a:lnTo>
                      <a:pt x="32" y="250"/>
                    </a:lnTo>
                    <a:lnTo>
                      <a:pt x="24" y="246"/>
                    </a:lnTo>
                    <a:lnTo>
                      <a:pt x="24" y="241"/>
                    </a:lnTo>
                    <a:lnTo>
                      <a:pt x="22" y="231"/>
                    </a:lnTo>
                    <a:lnTo>
                      <a:pt x="27" y="224"/>
                    </a:lnTo>
                    <a:lnTo>
                      <a:pt x="25" y="214"/>
                    </a:lnTo>
                    <a:lnTo>
                      <a:pt x="19" y="211"/>
                    </a:lnTo>
                    <a:lnTo>
                      <a:pt x="20" y="192"/>
                    </a:lnTo>
                    <a:lnTo>
                      <a:pt x="10" y="185"/>
                    </a:lnTo>
                    <a:lnTo>
                      <a:pt x="17" y="182"/>
                    </a:lnTo>
                    <a:lnTo>
                      <a:pt x="17" y="177"/>
                    </a:lnTo>
                    <a:lnTo>
                      <a:pt x="8" y="172"/>
                    </a:lnTo>
                    <a:lnTo>
                      <a:pt x="22" y="158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36" y="130"/>
                    </a:lnTo>
                    <a:lnTo>
                      <a:pt x="36" y="125"/>
                    </a:lnTo>
                    <a:lnTo>
                      <a:pt x="27" y="121"/>
                    </a:lnTo>
                    <a:lnTo>
                      <a:pt x="36" y="115"/>
                    </a:lnTo>
                    <a:lnTo>
                      <a:pt x="37" y="104"/>
                    </a:lnTo>
                    <a:lnTo>
                      <a:pt x="42" y="104"/>
                    </a:lnTo>
                    <a:lnTo>
                      <a:pt x="41" y="96"/>
                    </a:lnTo>
                    <a:lnTo>
                      <a:pt x="57" y="88"/>
                    </a:lnTo>
                    <a:lnTo>
                      <a:pt x="52" y="67"/>
                    </a:lnTo>
                    <a:lnTo>
                      <a:pt x="56" y="55"/>
                    </a:lnTo>
                    <a:lnTo>
                      <a:pt x="64" y="54"/>
                    </a:lnTo>
                    <a:lnTo>
                      <a:pt x="63" y="45"/>
                    </a:lnTo>
                    <a:lnTo>
                      <a:pt x="78" y="34"/>
                    </a:lnTo>
                    <a:lnTo>
                      <a:pt x="73" y="23"/>
                    </a:lnTo>
                    <a:lnTo>
                      <a:pt x="157" y="13"/>
                    </a:lnTo>
                    <a:lnTo>
                      <a:pt x="257" y="0"/>
                    </a:lnTo>
                    <a:lnTo>
                      <a:pt x="267" y="10"/>
                    </a:lnTo>
                    <a:lnTo>
                      <a:pt x="272" y="153"/>
                    </a:lnTo>
                    <a:lnTo>
                      <a:pt x="275" y="329"/>
                    </a:lnTo>
                    <a:lnTo>
                      <a:pt x="306" y="48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9"/>
              <p:cNvSpPr>
                <a:spLocks/>
              </p:cNvSpPr>
              <p:nvPr userDrawn="1"/>
            </p:nvSpPr>
            <p:spPr bwMode="auto">
              <a:xfrm>
                <a:off x="2659" y="3432"/>
                <a:ext cx="486" cy="400"/>
              </a:xfrm>
              <a:custGeom>
                <a:avLst/>
                <a:gdLst>
                  <a:gd name="T0" fmla="*/ 405 w 486"/>
                  <a:gd name="T1" fmla="*/ 272 h 400"/>
                  <a:gd name="T2" fmla="*/ 360 w 486"/>
                  <a:gd name="T3" fmla="*/ 272 h 400"/>
                  <a:gd name="T4" fmla="*/ 371 w 486"/>
                  <a:gd name="T5" fmla="*/ 301 h 400"/>
                  <a:gd name="T6" fmla="*/ 398 w 486"/>
                  <a:gd name="T7" fmla="*/ 287 h 400"/>
                  <a:gd name="T8" fmla="*/ 410 w 486"/>
                  <a:gd name="T9" fmla="*/ 285 h 400"/>
                  <a:gd name="T10" fmla="*/ 424 w 486"/>
                  <a:gd name="T11" fmla="*/ 304 h 400"/>
                  <a:gd name="T12" fmla="*/ 451 w 486"/>
                  <a:gd name="T13" fmla="*/ 284 h 400"/>
                  <a:gd name="T14" fmla="*/ 459 w 486"/>
                  <a:gd name="T15" fmla="*/ 287 h 400"/>
                  <a:gd name="T16" fmla="*/ 439 w 486"/>
                  <a:gd name="T17" fmla="*/ 328 h 400"/>
                  <a:gd name="T18" fmla="*/ 434 w 486"/>
                  <a:gd name="T19" fmla="*/ 346 h 400"/>
                  <a:gd name="T20" fmla="*/ 478 w 486"/>
                  <a:gd name="T21" fmla="*/ 372 h 400"/>
                  <a:gd name="T22" fmla="*/ 485 w 486"/>
                  <a:gd name="T23" fmla="*/ 388 h 400"/>
                  <a:gd name="T24" fmla="*/ 468 w 486"/>
                  <a:gd name="T25" fmla="*/ 399 h 400"/>
                  <a:gd name="T26" fmla="*/ 426 w 486"/>
                  <a:gd name="T27" fmla="*/ 372 h 400"/>
                  <a:gd name="T28" fmla="*/ 404 w 486"/>
                  <a:gd name="T29" fmla="*/ 363 h 400"/>
                  <a:gd name="T30" fmla="*/ 404 w 486"/>
                  <a:gd name="T31" fmla="*/ 372 h 400"/>
                  <a:gd name="T32" fmla="*/ 392 w 486"/>
                  <a:gd name="T33" fmla="*/ 392 h 400"/>
                  <a:gd name="T34" fmla="*/ 366 w 486"/>
                  <a:gd name="T35" fmla="*/ 392 h 400"/>
                  <a:gd name="T36" fmla="*/ 348 w 486"/>
                  <a:gd name="T37" fmla="*/ 392 h 400"/>
                  <a:gd name="T38" fmla="*/ 321 w 486"/>
                  <a:gd name="T39" fmla="*/ 399 h 400"/>
                  <a:gd name="T40" fmla="*/ 297 w 486"/>
                  <a:gd name="T41" fmla="*/ 395 h 400"/>
                  <a:gd name="T42" fmla="*/ 263 w 486"/>
                  <a:gd name="T43" fmla="*/ 368 h 400"/>
                  <a:gd name="T44" fmla="*/ 223 w 486"/>
                  <a:gd name="T45" fmla="*/ 346 h 400"/>
                  <a:gd name="T46" fmla="*/ 203 w 486"/>
                  <a:gd name="T47" fmla="*/ 353 h 400"/>
                  <a:gd name="T48" fmla="*/ 196 w 486"/>
                  <a:gd name="T49" fmla="*/ 373 h 400"/>
                  <a:gd name="T50" fmla="*/ 154 w 486"/>
                  <a:gd name="T51" fmla="*/ 373 h 400"/>
                  <a:gd name="T52" fmla="*/ 98 w 486"/>
                  <a:gd name="T53" fmla="*/ 360 h 400"/>
                  <a:gd name="T54" fmla="*/ 37 w 486"/>
                  <a:gd name="T55" fmla="*/ 363 h 400"/>
                  <a:gd name="T56" fmla="*/ 51 w 486"/>
                  <a:gd name="T57" fmla="*/ 341 h 400"/>
                  <a:gd name="T58" fmla="*/ 57 w 486"/>
                  <a:gd name="T59" fmla="*/ 326 h 400"/>
                  <a:gd name="T60" fmla="*/ 51 w 486"/>
                  <a:gd name="T61" fmla="*/ 304 h 400"/>
                  <a:gd name="T62" fmla="*/ 51 w 486"/>
                  <a:gd name="T63" fmla="*/ 284 h 400"/>
                  <a:gd name="T64" fmla="*/ 63 w 486"/>
                  <a:gd name="T65" fmla="*/ 245 h 400"/>
                  <a:gd name="T66" fmla="*/ 61 w 486"/>
                  <a:gd name="T67" fmla="*/ 233 h 400"/>
                  <a:gd name="T68" fmla="*/ 61 w 486"/>
                  <a:gd name="T69" fmla="*/ 225 h 400"/>
                  <a:gd name="T70" fmla="*/ 59 w 486"/>
                  <a:gd name="T71" fmla="*/ 215 h 400"/>
                  <a:gd name="T72" fmla="*/ 56 w 486"/>
                  <a:gd name="T73" fmla="*/ 213 h 400"/>
                  <a:gd name="T74" fmla="*/ 51 w 486"/>
                  <a:gd name="T75" fmla="*/ 196 h 400"/>
                  <a:gd name="T76" fmla="*/ 42 w 486"/>
                  <a:gd name="T77" fmla="*/ 181 h 400"/>
                  <a:gd name="T78" fmla="*/ 32 w 486"/>
                  <a:gd name="T79" fmla="*/ 162 h 400"/>
                  <a:gd name="T80" fmla="*/ 9 w 486"/>
                  <a:gd name="T81" fmla="*/ 134 h 400"/>
                  <a:gd name="T82" fmla="*/ 127 w 486"/>
                  <a:gd name="T83" fmla="*/ 15 h 400"/>
                  <a:gd name="T84" fmla="*/ 257 w 486"/>
                  <a:gd name="T85" fmla="*/ 5 h 400"/>
                  <a:gd name="T86" fmla="*/ 258 w 486"/>
                  <a:gd name="T87" fmla="*/ 27 h 400"/>
                  <a:gd name="T88" fmla="*/ 260 w 486"/>
                  <a:gd name="T89" fmla="*/ 39 h 400"/>
                  <a:gd name="T90" fmla="*/ 267 w 486"/>
                  <a:gd name="T91" fmla="*/ 58 h 400"/>
                  <a:gd name="T92" fmla="*/ 279 w 486"/>
                  <a:gd name="T93" fmla="*/ 91 h 400"/>
                  <a:gd name="T94" fmla="*/ 275 w 486"/>
                  <a:gd name="T95" fmla="*/ 105 h 400"/>
                  <a:gd name="T96" fmla="*/ 248 w 486"/>
                  <a:gd name="T97" fmla="*/ 154 h 400"/>
                  <a:gd name="T98" fmla="*/ 245 w 486"/>
                  <a:gd name="T99" fmla="*/ 172 h 400"/>
                  <a:gd name="T100" fmla="*/ 233 w 486"/>
                  <a:gd name="T101" fmla="*/ 189 h 400"/>
                  <a:gd name="T102" fmla="*/ 235 w 486"/>
                  <a:gd name="T103" fmla="*/ 218 h 400"/>
                  <a:gd name="T104" fmla="*/ 409 w 486"/>
                  <a:gd name="T105" fmla="*/ 198 h 400"/>
                  <a:gd name="T106" fmla="*/ 409 w 486"/>
                  <a:gd name="T107" fmla="*/ 243 h 400"/>
                  <a:gd name="T108" fmla="*/ 431 w 486"/>
                  <a:gd name="T109" fmla="*/ 27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6" h="400">
                    <a:moveTo>
                      <a:pt x="431" y="274"/>
                    </a:moveTo>
                    <a:lnTo>
                      <a:pt x="405" y="272"/>
                    </a:lnTo>
                    <a:lnTo>
                      <a:pt x="380" y="264"/>
                    </a:lnTo>
                    <a:lnTo>
                      <a:pt x="360" y="272"/>
                    </a:lnTo>
                    <a:lnTo>
                      <a:pt x="356" y="292"/>
                    </a:lnTo>
                    <a:lnTo>
                      <a:pt x="371" y="301"/>
                    </a:lnTo>
                    <a:lnTo>
                      <a:pt x="387" y="299"/>
                    </a:lnTo>
                    <a:lnTo>
                      <a:pt x="398" y="287"/>
                    </a:lnTo>
                    <a:lnTo>
                      <a:pt x="405" y="285"/>
                    </a:lnTo>
                    <a:lnTo>
                      <a:pt x="410" y="285"/>
                    </a:lnTo>
                    <a:lnTo>
                      <a:pt x="417" y="304"/>
                    </a:lnTo>
                    <a:lnTo>
                      <a:pt x="424" y="304"/>
                    </a:lnTo>
                    <a:lnTo>
                      <a:pt x="432" y="296"/>
                    </a:lnTo>
                    <a:lnTo>
                      <a:pt x="451" y="284"/>
                    </a:lnTo>
                    <a:lnTo>
                      <a:pt x="454" y="284"/>
                    </a:lnTo>
                    <a:lnTo>
                      <a:pt x="459" y="287"/>
                    </a:lnTo>
                    <a:lnTo>
                      <a:pt x="458" y="312"/>
                    </a:lnTo>
                    <a:lnTo>
                      <a:pt x="439" y="328"/>
                    </a:lnTo>
                    <a:lnTo>
                      <a:pt x="434" y="343"/>
                    </a:lnTo>
                    <a:lnTo>
                      <a:pt x="434" y="346"/>
                    </a:lnTo>
                    <a:lnTo>
                      <a:pt x="449" y="361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5" y="388"/>
                    </a:lnTo>
                    <a:lnTo>
                      <a:pt x="474" y="395"/>
                    </a:lnTo>
                    <a:lnTo>
                      <a:pt x="468" y="399"/>
                    </a:lnTo>
                    <a:lnTo>
                      <a:pt x="447" y="378"/>
                    </a:lnTo>
                    <a:lnTo>
                      <a:pt x="426" y="372"/>
                    </a:lnTo>
                    <a:lnTo>
                      <a:pt x="414" y="361"/>
                    </a:lnTo>
                    <a:lnTo>
                      <a:pt x="404" y="363"/>
                    </a:lnTo>
                    <a:lnTo>
                      <a:pt x="402" y="365"/>
                    </a:lnTo>
                    <a:lnTo>
                      <a:pt x="404" y="372"/>
                    </a:lnTo>
                    <a:lnTo>
                      <a:pt x="402" y="377"/>
                    </a:lnTo>
                    <a:lnTo>
                      <a:pt x="392" y="392"/>
                    </a:lnTo>
                    <a:lnTo>
                      <a:pt x="373" y="390"/>
                    </a:lnTo>
                    <a:lnTo>
                      <a:pt x="366" y="392"/>
                    </a:lnTo>
                    <a:lnTo>
                      <a:pt x="358" y="397"/>
                    </a:lnTo>
                    <a:lnTo>
                      <a:pt x="348" y="392"/>
                    </a:lnTo>
                    <a:lnTo>
                      <a:pt x="336" y="400"/>
                    </a:lnTo>
                    <a:lnTo>
                      <a:pt x="321" y="399"/>
                    </a:lnTo>
                    <a:lnTo>
                      <a:pt x="316" y="393"/>
                    </a:lnTo>
                    <a:lnTo>
                      <a:pt x="297" y="395"/>
                    </a:lnTo>
                    <a:lnTo>
                      <a:pt x="275" y="368"/>
                    </a:lnTo>
                    <a:lnTo>
                      <a:pt x="263" y="368"/>
                    </a:lnTo>
                    <a:lnTo>
                      <a:pt x="252" y="356"/>
                    </a:lnTo>
                    <a:lnTo>
                      <a:pt x="223" y="346"/>
                    </a:lnTo>
                    <a:lnTo>
                      <a:pt x="208" y="348"/>
                    </a:lnTo>
                    <a:lnTo>
                      <a:pt x="203" y="353"/>
                    </a:lnTo>
                    <a:lnTo>
                      <a:pt x="204" y="363"/>
                    </a:lnTo>
                    <a:lnTo>
                      <a:pt x="196" y="373"/>
                    </a:lnTo>
                    <a:lnTo>
                      <a:pt x="176" y="375"/>
                    </a:lnTo>
                    <a:lnTo>
                      <a:pt x="154" y="373"/>
                    </a:lnTo>
                    <a:lnTo>
                      <a:pt x="135" y="368"/>
                    </a:lnTo>
                    <a:lnTo>
                      <a:pt x="98" y="360"/>
                    </a:lnTo>
                    <a:lnTo>
                      <a:pt x="47" y="373"/>
                    </a:lnTo>
                    <a:lnTo>
                      <a:pt x="37" y="363"/>
                    </a:lnTo>
                    <a:lnTo>
                      <a:pt x="46" y="353"/>
                    </a:lnTo>
                    <a:lnTo>
                      <a:pt x="51" y="341"/>
                    </a:lnTo>
                    <a:lnTo>
                      <a:pt x="56" y="334"/>
                    </a:lnTo>
                    <a:lnTo>
                      <a:pt x="57" y="326"/>
                    </a:lnTo>
                    <a:lnTo>
                      <a:pt x="54" y="311"/>
                    </a:lnTo>
                    <a:lnTo>
                      <a:pt x="51" y="304"/>
                    </a:lnTo>
                    <a:lnTo>
                      <a:pt x="54" y="292"/>
                    </a:lnTo>
                    <a:lnTo>
                      <a:pt x="51" y="284"/>
                    </a:lnTo>
                    <a:lnTo>
                      <a:pt x="63" y="253"/>
                    </a:lnTo>
                    <a:lnTo>
                      <a:pt x="63" y="245"/>
                    </a:lnTo>
                    <a:lnTo>
                      <a:pt x="64" y="240"/>
                    </a:lnTo>
                    <a:lnTo>
                      <a:pt x="61" y="233"/>
                    </a:lnTo>
                    <a:lnTo>
                      <a:pt x="66" y="230"/>
                    </a:lnTo>
                    <a:lnTo>
                      <a:pt x="61" y="225"/>
                    </a:lnTo>
                    <a:lnTo>
                      <a:pt x="63" y="215"/>
                    </a:lnTo>
                    <a:lnTo>
                      <a:pt x="59" y="215"/>
                    </a:lnTo>
                    <a:lnTo>
                      <a:pt x="59" y="213"/>
                    </a:lnTo>
                    <a:lnTo>
                      <a:pt x="56" y="213"/>
                    </a:lnTo>
                    <a:lnTo>
                      <a:pt x="49" y="201"/>
                    </a:lnTo>
                    <a:lnTo>
                      <a:pt x="51" y="196"/>
                    </a:lnTo>
                    <a:lnTo>
                      <a:pt x="41" y="186"/>
                    </a:lnTo>
                    <a:lnTo>
                      <a:pt x="42" y="181"/>
                    </a:lnTo>
                    <a:lnTo>
                      <a:pt x="32" y="174"/>
                    </a:lnTo>
                    <a:lnTo>
                      <a:pt x="32" y="162"/>
                    </a:lnTo>
                    <a:lnTo>
                      <a:pt x="29" y="154"/>
                    </a:lnTo>
                    <a:lnTo>
                      <a:pt x="9" y="134"/>
                    </a:lnTo>
                    <a:lnTo>
                      <a:pt x="0" y="27"/>
                    </a:lnTo>
                    <a:lnTo>
                      <a:pt x="127" y="15"/>
                    </a:lnTo>
                    <a:lnTo>
                      <a:pt x="257" y="0"/>
                    </a:lnTo>
                    <a:lnTo>
                      <a:pt x="257" y="5"/>
                    </a:lnTo>
                    <a:lnTo>
                      <a:pt x="265" y="9"/>
                    </a:lnTo>
                    <a:lnTo>
                      <a:pt x="258" y="27"/>
                    </a:lnTo>
                    <a:lnTo>
                      <a:pt x="269" y="32"/>
                    </a:lnTo>
                    <a:lnTo>
                      <a:pt x="260" y="39"/>
                    </a:lnTo>
                    <a:lnTo>
                      <a:pt x="267" y="47"/>
                    </a:lnTo>
                    <a:lnTo>
                      <a:pt x="267" y="58"/>
                    </a:lnTo>
                    <a:lnTo>
                      <a:pt x="287" y="71"/>
                    </a:lnTo>
                    <a:lnTo>
                      <a:pt x="279" y="91"/>
                    </a:lnTo>
                    <a:lnTo>
                      <a:pt x="272" y="93"/>
                    </a:lnTo>
                    <a:lnTo>
                      <a:pt x="275" y="105"/>
                    </a:lnTo>
                    <a:lnTo>
                      <a:pt x="252" y="127"/>
                    </a:lnTo>
                    <a:lnTo>
                      <a:pt x="248" y="154"/>
                    </a:lnTo>
                    <a:lnTo>
                      <a:pt x="241" y="162"/>
                    </a:lnTo>
                    <a:lnTo>
                      <a:pt x="245" y="172"/>
                    </a:lnTo>
                    <a:lnTo>
                      <a:pt x="243" y="184"/>
                    </a:lnTo>
                    <a:lnTo>
                      <a:pt x="233" y="189"/>
                    </a:lnTo>
                    <a:lnTo>
                      <a:pt x="241" y="209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409" y="198"/>
                    </a:lnTo>
                    <a:lnTo>
                      <a:pt x="404" y="233"/>
                    </a:lnTo>
                    <a:lnTo>
                      <a:pt x="409" y="243"/>
                    </a:lnTo>
                    <a:lnTo>
                      <a:pt x="422" y="252"/>
                    </a:lnTo>
                    <a:lnTo>
                      <a:pt x="431" y="27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40"/>
              <p:cNvSpPr>
                <a:spLocks/>
              </p:cNvSpPr>
              <p:nvPr userDrawn="1"/>
            </p:nvSpPr>
            <p:spPr bwMode="auto">
              <a:xfrm>
                <a:off x="2659" y="3432"/>
                <a:ext cx="486" cy="400"/>
              </a:xfrm>
              <a:custGeom>
                <a:avLst/>
                <a:gdLst>
                  <a:gd name="T0" fmla="*/ 405 w 486"/>
                  <a:gd name="T1" fmla="*/ 272 h 400"/>
                  <a:gd name="T2" fmla="*/ 360 w 486"/>
                  <a:gd name="T3" fmla="*/ 272 h 400"/>
                  <a:gd name="T4" fmla="*/ 371 w 486"/>
                  <a:gd name="T5" fmla="*/ 301 h 400"/>
                  <a:gd name="T6" fmla="*/ 398 w 486"/>
                  <a:gd name="T7" fmla="*/ 287 h 400"/>
                  <a:gd name="T8" fmla="*/ 410 w 486"/>
                  <a:gd name="T9" fmla="*/ 285 h 400"/>
                  <a:gd name="T10" fmla="*/ 424 w 486"/>
                  <a:gd name="T11" fmla="*/ 304 h 400"/>
                  <a:gd name="T12" fmla="*/ 451 w 486"/>
                  <a:gd name="T13" fmla="*/ 284 h 400"/>
                  <a:gd name="T14" fmla="*/ 459 w 486"/>
                  <a:gd name="T15" fmla="*/ 287 h 400"/>
                  <a:gd name="T16" fmla="*/ 439 w 486"/>
                  <a:gd name="T17" fmla="*/ 328 h 400"/>
                  <a:gd name="T18" fmla="*/ 434 w 486"/>
                  <a:gd name="T19" fmla="*/ 346 h 400"/>
                  <a:gd name="T20" fmla="*/ 478 w 486"/>
                  <a:gd name="T21" fmla="*/ 372 h 400"/>
                  <a:gd name="T22" fmla="*/ 485 w 486"/>
                  <a:gd name="T23" fmla="*/ 388 h 400"/>
                  <a:gd name="T24" fmla="*/ 468 w 486"/>
                  <a:gd name="T25" fmla="*/ 399 h 400"/>
                  <a:gd name="T26" fmla="*/ 426 w 486"/>
                  <a:gd name="T27" fmla="*/ 372 h 400"/>
                  <a:gd name="T28" fmla="*/ 404 w 486"/>
                  <a:gd name="T29" fmla="*/ 363 h 400"/>
                  <a:gd name="T30" fmla="*/ 404 w 486"/>
                  <a:gd name="T31" fmla="*/ 372 h 400"/>
                  <a:gd name="T32" fmla="*/ 392 w 486"/>
                  <a:gd name="T33" fmla="*/ 392 h 400"/>
                  <a:gd name="T34" fmla="*/ 366 w 486"/>
                  <a:gd name="T35" fmla="*/ 392 h 400"/>
                  <a:gd name="T36" fmla="*/ 348 w 486"/>
                  <a:gd name="T37" fmla="*/ 392 h 400"/>
                  <a:gd name="T38" fmla="*/ 321 w 486"/>
                  <a:gd name="T39" fmla="*/ 399 h 400"/>
                  <a:gd name="T40" fmla="*/ 297 w 486"/>
                  <a:gd name="T41" fmla="*/ 395 h 400"/>
                  <a:gd name="T42" fmla="*/ 263 w 486"/>
                  <a:gd name="T43" fmla="*/ 368 h 400"/>
                  <a:gd name="T44" fmla="*/ 223 w 486"/>
                  <a:gd name="T45" fmla="*/ 346 h 400"/>
                  <a:gd name="T46" fmla="*/ 203 w 486"/>
                  <a:gd name="T47" fmla="*/ 353 h 400"/>
                  <a:gd name="T48" fmla="*/ 196 w 486"/>
                  <a:gd name="T49" fmla="*/ 373 h 400"/>
                  <a:gd name="T50" fmla="*/ 154 w 486"/>
                  <a:gd name="T51" fmla="*/ 373 h 400"/>
                  <a:gd name="T52" fmla="*/ 98 w 486"/>
                  <a:gd name="T53" fmla="*/ 360 h 400"/>
                  <a:gd name="T54" fmla="*/ 37 w 486"/>
                  <a:gd name="T55" fmla="*/ 363 h 400"/>
                  <a:gd name="T56" fmla="*/ 51 w 486"/>
                  <a:gd name="T57" fmla="*/ 341 h 400"/>
                  <a:gd name="T58" fmla="*/ 57 w 486"/>
                  <a:gd name="T59" fmla="*/ 326 h 400"/>
                  <a:gd name="T60" fmla="*/ 51 w 486"/>
                  <a:gd name="T61" fmla="*/ 304 h 400"/>
                  <a:gd name="T62" fmla="*/ 51 w 486"/>
                  <a:gd name="T63" fmla="*/ 284 h 400"/>
                  <a:gd name="T64" fmla="*/ 63 w 486"/>
                  <a:gd name="T65" fmla="*/ 245 h 400"/>
                  <a:gd name="T66" fmla="*/ 61 w 486"/>
                  <a:gd name="T67" fmla="*/ 233 h 400"/>
                  <a:gd name="T68" fmla="*/ 61 w 486"/>
                  <a:gd name="T69" fmla="*/ 225 h 400"/>
                  <a:gd name="T70" fmla="*/ 59 w 486"/>
                  <a:gd name="T71" fmla="*/ 215 h 400"/>
                  <a:gd name="T72" fmla="*/ 56 w 486"/>
                  <a:gd name="T73" fmla="*/ 213 h 400"/>
                  <a:gd name="T74" fmla="*/ 51 w 486"/>
                  <a:gd name="T75" fmla="*/ 196 h 400"/>
                  <a:gd name="T76" fmla="*/ 42 w 486"/>
                  <a:gd name="T77" fmla="*/ 181 h 400"/>
                  <a:gd name="T78" fmla="*/ 32 w 486"/>
                  <a:gd name="T79" fmla="*/ 162 h 400"/>
                  <a:gd name="T80" fmla="*/ 9 w 486"/>
                  <a:gd name="T81" fmla="*/ 134 h 400"/>
                  <a:gd name="T82" fmla="*/ 127 w 486"/>
                  <a:gd name="T83" fmla="*/ 15 h 400"/>
                  <a:gd name="T84" fmla="*/ 257 w 486"/>
                  <a:gd name="T85" fmla="*/ 5 h 400"/>
                  <a:gd name="T86" fmla="*/ 258 w 486"/>
                  <a:gd name="T87" fmla="*/ 27 h 400"/>
                  <a:gd name="T88" fmla="*/ 260 w 486"/>
                  <a:gd name="T89" fmla="*/ 39 h 400"/>
                  <a:gd name="T90" fmla="*/ 267 w 486"/>
                  <a:gd name="T91" fmla="*/ 58 h 400"/>
                  <a:gd name="T92" fmla="*/ 279 w 486"/>
                  <a:gd name="T93" fmla="*/ 91 h 400"/>
                  <a:gd name="T94" fmla="*/ 275 w 486"/>
                  <a:gd name="T95" fmla="*/ 105 h 400"/>
                  <a:gd name="T96" fmla="*/ 248 w 486"/>
                  <a:gd name="T97" fmla="*/ 154 h 400"/>
                  <a:gd name="T98" fmla="*/ 245 w 486"/>
                  <a:gd name="T99" fmla="*/ 172 h 400"/>
                  <a:gd name="T100" fmla="*/ 233 w 486"/>
                  <a:gd name="T101" fmla="*/ 189 h 400"/>
                  <a:gd name="T102" fmla="*/ 235 w 486"/>
                  <a:gd name="T103" fmla="*/ 218 h 400"/>
                  <a:gd name="T104" fmla="*/ 409 w 486"/>
                  <a:gd name="T105" fmla="*/ 198 h 400"/>
                  <a:gd name="T106" fmla="*/ 409 w 486"/>
                  <a:gd name="T107" fmla="*/ 243 h 400"/>
                  <a:gd name="T108" fmla="*/ 431 w 486"/>
                  <a:gd name="T109" fmla="*/ 27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6" h="400">
                    <a:moveTo>
                      <a:pt x="431" y="274"/>
                    </a:moveTo>
                    <a:lnTo>
                      <a:pt x="405" y="272"/>
                    </a:lnTo>
                    <a:lnTo>
                      <a:pt x="380" y="264"/>
                    </a:lnTo>
                    <a:lnTo>
                      <a:pt x="360" y="272"/>
                    </a:lnTo>
                    <a:lnTo>
                      <a:pt x="356" y="292"/>
                    </a:lnTo>
                    <a:lnTo>
                      <a:pt x="371" y="301"/>
                    </a:lnTo>
                    <a:lnTo>
                      <a:pt x="387" y="299"/>
                    </a:lnTo>
                    <a:lnTo>
                      <a:pt x="398" y="287"/>
                    </a:lnTo>
                    <a:lnTo>
                      <a:pt x="405" y="285"/>
                    </a:lnTo>
                    <a:lnTo>
                      <a:pt x="410" y="285"/>
                    </a:lnTo>
                    <a:lnTo>
                      <a:pt x="417" y="304"/>
                    </a:lnTo>
                    <a:lnTo>
                      <a:pt x="424" y="304"/>
                    </a:lnTo>
                    <a:lnTo>
                      <a:pt x="432" y="296"/>
                    </a:lnTo>
                    <a:lnTo>
                      <a:pt x="451" y="284"/>
                    </a:lnTo>
                    <a:lnTo>
                      <a:pt x="454" y="284"/>
                    </a:lnTo>
                    <a:lnTo>
                      <a:pt x="459" y="287"/>
                    </a:lnTo>
                    <a:lnTo>
                      <a:pt x="458" y="312"/>
                    </a:lnTo>
                    <a:lnTo>
                      <a:pt x="439" y="328"/>
                    </a:lnTo>
                    <a:lnTo>
                      <a:pt x="434" y="343"/>
                    </a:lnTo>
                    <a:lnTo>
                      <a:pt x="434" y="346"/>
                    </a:lnTo>
                    <a:lnTo>
                      <a:pt x="449" y="361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5" y="388"/>
                    </a:lnTo>
                    <a:lnTo>
                      <a:pt x="474" y="395"/>
                    </a:lnTo>
                    <a:lnTo>
                      <a:pt x="468" y="399"/>
                    </a:lnTo>
                    <a:lnTo>
                      <a:pt x="447" y="378"/>
                    </a:lnTo>
                    <a:lnTo>
                      <a:pt x="426" y="372"/>
                    </a:lnTo>
                    <a:lnTo>
                      <a:pt x="414" y="361"/>
                    </a:lnTo>
                    <a:lnTo>
                      <a:pt x="404" y="363"/>
                    </a:lnTo>
                    <a:lnTo>
                      <a:pt x="402" y="365"/>
                    </a:lnTo>
                    <a:lnTo>
                      <a:pt x="404" y="372"/>
                    </a:lnTo>
                    <a:lnTo>
                      <a:pt x="402" y="377"/>
                    </a:lnTo>
                    <a:lnTo>
                      <a:pt x="392" y="392"/>
                    </a:lnTo>
                    <a:lnTo>
                      <a:pt x="373" y="390"/>
                    </a:lnTo>
                    <a:lnTo>
                      <a:pt x="366" y="392"/>
                    </a:lnTo>
                    <a:lnTo>
                      <a:pt x="358" y="397"/>
                    </a:lnTo>
                    <a:lnTo>
                      <a:pt x="348" y="392"/>
                    </a:lnTo>
                    <a:lnTo>
                      <a:pt x="336" y="400"/>
                    </a:lnTo>
                    <a:lnTo>
                      <a:pt x="321" y="399"/>
                    </a:lnTo>
                    <a:lnTo>
                      <a:pt x="316" y="393"/>
                    </a:lnTo>
                    <a:lnTo>
                      <a:pt x="297" y="395"/>
                    </a:lnTo>
                    <a:lnTo>
                      <a:pt x="275" y="368"/>
                    </a:lnTo>
                    <a:lnTo>
                      <a:pt x="263" y="368"/>
                    </a:lnTo>
                    <a:lnTo>
                      <a:pt x="252" y="356"/>
                    </a:lnTo>
                    <a:lnTo>
                      <a:pt x="223" y="346"/>
                    </a:lnTo>
                    <a:lnTo>
                      <a:pt x="208" y="348"/>
                    </a:lnTo>
                    <a:lnTo>
                      <a:pt x="203" y="353"/>
                    </a:lnTo>
                    <a:lnTo>
                      <a:pt x="204" y="363"/>
                    </a:lnTo>
                    <a:lnTo>
                      <a:pt x="196" y="373"/>
                    </a:lnTo>
                    <a:lnTo>
                      <a:pt x="176" y="375"/>
                    </a:lnTo>
                    <a:lnTo>
                      <a:pt x="154" y="373"/>
                    </a:lnTo>
                    <a:lnTo>
                      <a:pt x="135" y="368"/>
                    </a:lnTo>
                    <a:lnTo>
                      <a:pt x="98" y="360"/>
                    </a:lnTo>
                    <a:lnTo>
                      <a:pt x="47" y="373"/>
                    </a:lnTo>
                    <a:lnTo>
                      <a:pt x="37" y="363"/>
                    </a:lnTo>
                    <a:lnTo>
                      <a:pt x="46" y="353"/>
                    </a:lnTo>
                    <a:lnTo>
                      <a:pt x="51" y="341"/>
                    </a:lnTo>
                    <a:lnTo>
                      <a:pt x="56" y="334"/>
                    </a:lnTo>
                    <a:lnTo>
                      <a:pt x="57" y="326"/>
                    </a:lnTo>
                    <a:lnTo>
                      <a:pt x="54" y="311"/>
                    </a:lnTo>
                    <a:lnTo>
                      <a:pt x="51" y="304"/>
                    </a:lnTo>
                    <a:lnTo>
                      <a:pt x="54" y="292"/>
                    </a:lnTo>
                    <a:lnTo>
                      <a:pt x="51" y="284"/>
                    </a:lnTo>
                    <a:lnTo>
                      <a:pt x="63" y="253"/>
                    </a:lnTo>
                    <a:lnTo>
                      <a:pt x="63" y="245"/>
                    </a:lnTo>
                    <a:lnTo>
                      <a:pt x="64" y="240"/>
                    </a:lnTo>
                    <a:lnTo>
                      <a:pt x="61" y="233"/>
                    </a:lnTo>
                    <a:lnTo>
                      <a:pt x="66" y="230"/>
                    </a:lnTo>
                    <a:lnTo>
                      <a:pt x="61" y="225"/>
                    </a:lnTo>
                    <a:lnTo>
                      <a:pt x="63" y="215"/>
                    </a:lnTo>
                    <a:lnTo>
                      <a:pt x="59" y="215"/>
                    </a:lnTo>
                    <a:lnTo>
                      <a:pt x="59" y="213"/>
                    </a:lnTo>
                    <a:lnTo>
                      <a:pt x="56" y="213"/>
                    </a:lnTo>
                    <a:lnTo>
                      <a:pt x="49" y="201"/>
                    </a:lnTo>
                    <a:lnTo>
                      <a:pt x="51" y="196"/>
                    </a:lnTo>
                    <a:lnTo>
                      <a:pt x="41" y="186"/>
                    </a:lnTo>
                    <a:lnTo>
                      <a:pt x="42" y="181"/>
                    </a:lnTo>
                    <a:lnTo>
                      <a:pt x="32" y="174"/>
                    </a:lnTo>
                    <a:lnTo>
                      <a:pt x="32" y="162"/>
                    </a:lnTo>
                    <a:lnTo>
                      <a:pt x="29" y="154"/>
                    </a:lnTo>
                    <a:lnTo>
                      <a:pt x="9" y="134"/>
                    </a:lnTo>
                    <a:lnTo>
                      <a:pt x="0" y="27"/>
                    </a:lnTo>
                    <a:lnTo>
                      <a:pt x="127" y="15"/>
                    </a:lnTo>
                    <a:lnTo>
                      <a:pt x="257" y="0"/>
                    </a:lnTo>
                    <a:lnTo>
                      <a:pt x="257" y="5"/>
                    </a:lnTo>
                    <a:lnTo>
                      <a:pt x="265" y="9"/>
                    </a:lnTo>
                    <a:lnTo>
                      <a:pt x="258" y="27"/>
                    </a:lnTo>
                    <a:lnTo>
                      <a:pt x="269" y="32"/>
                    </a:lnTo>
                    <a:lnTo>
                      <a:pt x="260" y="39"/>
                    </a:lnTo>
                    <a:lnTo>
                      <a:pt x="267" y="47"/>
                    </a:lnTo>
                    <a:lnTo>
                      <a:pt x="267" y="58"/>
                    </a:lnTo>
                    <a:lnTo>
                      <a:pt x="287" y="71"/>
                    </a:lnTo>
                    <a:lnTo>
                      <a:pt x="279" y="91"/>
                    </a:lnTo>
                    <a:lnTo>
                      <a:pt x="272" y="93"/>
                    </a:lnTo>
                    <a:lnTo>
                      <a:pt x="275" y="105"/>
                    </a:lnTo>
                    <a:lnTo>
                      <a:pt x="252" y="127"/>
                    </a:lnTo>
                    <a:lnTo>
                      <a:pt x="248" y="154"/>
                    </a:lnTo>
                    <a:lnTo>
                      <a:pt x="241" y="162"/>
                    </a:lnTo>
                    <a:lnTo>
                      <a:pt x="245" y="172"/>
                    </a:lnTo>
                    <a:lnTo>
                      <a:pt x="243" y="184"/>
                    </a:lnTo>
                    <a:lnTo>
                      <a:pt x="233" y="189"/>
                    </a:lnTo>
                    <a:lnTo>
                      <a:pt x="241" y="209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409" y="198"/>
                    </a:lnTo>
                    <a:lnTo>
                      <a:pt x="404" y="233"/>
                    </a:lnTo>
                    <a:lnTo>
                      <a:pt x="409" y="243"/>
                    </a:lnTo>
                    <a:lnTo>
                      <a:pt x="422" y="252"/>
                    </a:lnTo>
                    <a:lnTo>
                      <a:pt x="431" y="27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41"/>
              <p:cNvSpPr>
                <a:spLocks/>
              </p:cNvSpPr>
              <p:nvPr userDrawn="1"/>
            </p:nvSpPr>
            <p:spPr bwMode="auto">
              <a:xfrm>
                <a:off x="2581" y="3056"/>
                <a:ext cx="429" cy="403"/>
              </a:xfrm>
              <a:custGeom>
                <a:avLst/>
                <a:gdLst>
                  <a:gd name="T0" fmla="*/ 306 w 429"/>
                  <a:gd name="T1" fmla="*/ 8 h 403"/>
                  <a:gd name="T2" fmla="*/ 235 w 429"/>
                  <a:gd name="T3" fmla="*/ 15 h 403"/>
                  <a:gd name="T4" fmla="*/ 161 w 429"/>
                  <a:gd name="T5" fmla="*/ 23 h 403"/>
                  <a:gd name="T6" fmla="*/ 78 w 429"/>
                  <a:gd name="T7" fmla="*/ 30 h 403"/>
                  <a:gd name="T8" fmla="*/ 0 w 429"/>
                  <a:gd name="T9" fmla="*/ 37 h 403"/>
                  <a:gd name="T10" fmla="*/ 21 w 429"/>
                  <a:gd name="T11" fmla="*/ 155 h 403"/>
                  <a:gd name="T12" fmla="*/ 36 w 429"/>
                  <a:gd name="T13" fmla="*/ 339 h 403"/>
                  <a:gd name="T14" fmla="*/ 43 w 429"/>
                  <a:gd name="T15" fmla="*/ 347 h 403"/>
                  <a:gd name="T16" fmla="*/ 61 w 429"/>
                  <a:gd name="T17" fmla="*/ 342 h 403"/>
                  <a:gd name="T18" fmla="*/ 73 w 429"/>
                  <a:gd name="T19" fmla="*/ 346 h 403"/>
                  <a:gd name="T20" fmla="*/ 78 w 429"/>
                  <a:gd name="T21" fmla="*/ 403 h 403"/>
                  <a:gd name="T22" fmla="*/ 205 w 429"/>
                  <a:gd name="T23" fmla="*/ 391 h 403"/>
                  <a:gd name="T24" fmla="*/ 335 w 429"/>
                  <a:gd name="T25" fmla="*/ 376 h 403"/>
                  <a:gd name="T26" fmla="*/ 333 w 429"/>
                  <a:gd name="T27" fmla="*/ 366 h 403"/>
                  <a:gd name="T28" fmla="*/ 338 w 429"/>
                  <a:gd name="T29" fmla="*/ 359 h 403"/>
                  <a:gd name="T30" fmla="*/ 336 w 429"/>
                  <a:gd name="T31" fmla="*/ 349 h 403"/>
                  <a:gd name="T32" fmla="*/ 330 w 429"/>
                  <a:gd name="T33" fmla="*/ 346 h 403"/>
                  <a:gd name="T34" fmla="*/ 331 w 429"/>
                  <a:gd name="T35" fmla="*/ 327 h 403"/>
                  <a:gd name="T36" fmla="*/ 321 w 429"/>
                  <a:gd name="T37" fmla="*/ 320 h 403"/>
                  <a:gd name="T38" fmla="*/ 328 w 429"/>
                  <a:gd name="T39" fmla="*/ 317 h 403"/>
                  <a:gd name="T40" fmla="*/ 328 w 429"/>
                  <a:gd name="T41" fmla="*/ 312 h 403"/>
                  <a:gd name="T42" fmla="*/ 319 w 429"/>
                  <a:gd name="T43" fmla="*/ 307 h 403"/>
                  <a:gd name="T44" fmla="*/ 333 w 429"/>
                  <a:gd name="T45" fmla="*/ 293 h 403"/>
                  <a:gd name="T46" fmla="*/ 335 w 429"/>
                  <a:gd name="T47" fmla="*/ 278 h 403"/>
                  <a:gd name="T48" fmla="*/ 330 w 429"/>
                  <a:gd name="T49" fmla="*/ 273 h 403"/>
                  <a:gd name="T50" fmla="*/ 347 w 429"/>
                  <a:gd name="T51" fmla="*/ 265 h 403"/>
                  <a:gd name="T52" fmla="*/ 347 w 429"/>
                  <a:gd name="T53" fmla="*/ 260 h 403"/>
                  <a:gd name="T54" fmla="*/ 338 w 429"/>
                  <a:gd name="T55" fmla="*/ 256 h 403"/>
                  <a:gd name="T56" fmla="*/ 347 w 429"/>
                  <a:gd name="T57" fmla="*/ 250 h 403"/>
                  <a:gd name="T58" fmla="*/ 348 w 429"/>
                  <a:gd name="T59" fmla="*/ 241 h 403"/>
                  <a:gd name="T60" fmla="*/ 353 w 429"/>
                  <a:gd name="T61" fmla="*/ 239 h 403"/>
                  <a:gd name="T62" fmla="*/ 352 w 429"/>
                  <a:gd name="T63" fmla="*/ 231 h 403"/>
                  <a:gd name="T64" fmla="*/ 368 w 429"/>
                  <a:gd name="T65" fmla="*/ 223 h 403"/>
                  <a:gd name="T66" fmla="*/ 363 w 429"/>
                  <a:gd name="T67" fmla="*/ 202 h 403"/>
                  <a:gd name="T68" fmla="*/ 367 w 429"/>
                  <a:gd name="T69" fmla="*/ 190 h 403"/>
                  <a:gd name="T70" fmla="*/ 375 w 429"/>
                  <a:gd name="T71" fmla="*/ 189 h 403"/>
                  <a:gd name="T72" fmla="*/ 374 w 429"/>
                  <a:gd name="T73" fmla="*/ 180 h 403"/>
                  <a:gd name="T74" fmla="*/ 389 w 429"/>
                  <a:gd name="T75" fmla="*/ 169 h 403"/>
                  <a:gd name="T76" fmla="*/ 384 w 429"/>
                  <a:gd name="T77" fmla="*/ 158 h 403"/>
                  <a:gd name="T78" fmla="*/ 392 w 429"/>
                  <a:gd name="T79" fmla="*/ 153 h 403"/>
                  <a:gd name="T80" fmla="*/ 394 w 429"/>
                  <a:gd name="T81" fmla="*/ 145 h 403"/>
                  <a:gd name="T82" fmla="*/ 402 w 429"/>
                  <a:gd name="T83" fmla="*/ 143 h 403"/>
                  <a:gd name="T84" fmla="*/ 397 w 429"/>
                  <a:gd name="T85" fmla="*/ 121 h 403"/>
                  <a:gd name="T86" fmla="*/ 404 w 429"/>
                  <a:gd name="T87" fmla="*/ 103 h 403"/>
                  <a:gd name="T88" fmla="*/ 411 w 429"/>
                  <a:gd name="T89" fmla="*/ 101 h 403"/>
                  <a:gd name="T90" fmla="*/ 407 w 429"/>
                  <a:gd name="T91" fmla="*/ 94 h 403"/>
                  <a:gd name="T92" fmla="*/ 412 w 429"/>
                  <a:gd name="T93" fmla="*/ 89 h 403"/>
                  <a:gd name="T94" fmla="*/ 406 w 429"/>
                  <a:gd name="T95" fmla="*/ 79 h 403"/>
                  <a:gd name="T96" fmla="*/ 422 w 429"/>
                  <a:gd name="T97" fmla="*/ 69 h 403"/>
                  <a:gd name="T98" fmla="*/ 424 w 429"/>
                  <a:gd name="T99" fmla="*/ 66 h 403"/>
                  <a:gd name="T100" fmla="*/ 419 w 429"/>
                  <a:gd name="T101" fmla="*/ 62 h 403"/>
                  <a:gd name="T102" fmla="*/ 429 w 429"/>
                  <a:gd name="T103" fmla="*/ 59 h 403"/>
                  <a:gd name="T104" fmla="*/ 421 w 429"/>
                  <a:gd name="T105" fmla="*/ 49 h 403"/>
                  <a:gd name="T106" fmla="*/ 365 w 429"/>
                  <a:gd name="T107" fmla="*/ 55 h 403"/>
                  <a:gd name="T108" fmla="*/ 372 w 429"/>
                  <a:gd name="T109" fmla="*/ 44 h 403"/>
                  <a:gd name="T110" fmla="*/ 389 w 429"/>
                  <a:gd name="T111" fmla="*/ 22 h 403"/>
                  <a:gd name="T112" fmla="*/ 389 w 429"/>
                  <a:gd name="T113" fmla="*/ 13 h 403"/>
                  <a:gd name="T114" fmla="*/ 377 w 429"/>
                  <a:gd name="T115" fmla="*/ 0 h 403"/>
                  <a:gd name="T116" fmla="*/ 306 w 429"/>
                  <a:gd name="T117" fmla="*/ 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9" h="403">
                    <a:moveTo>
                      <a:pt x="306" y="8"/>
                    </a:moveTo>
                    <a:lnTo>
                      <a:pt x="235" y="15"/>
                    </a:lnTo>
                    <a:lnTo>
                      <a:pt x="161" y="23"/>
                    </a:lnTo>
                    <a:lnTo>
                      <a:pt x="78" y="30"/>
                    </a:lnTo>
                    <a:lnTo>
                      <a:pt x="0" y="37"/>
                    </a:lnTo>
                    <a:lnTo>
                      <a:pt x="21" y="155"/>
                    </a:lnTo>
                    <a:lnTo>
                      <a:pt x="36" y="339"/>
                    </a:lnTo>
                    <a:lnTo>
                      <a:pt x="43" y="347"/>
                    </a:lnTo>
                    <a:lnTo>
                      <a:pt x="61" y="342"/>
                    </a:lnTo>
                    <a:lnTo>
                      <a:pt x="73" y="346"/>
                    </a:lnTo>
                    <a:lnTo>
                      <a:pt x="78" y="403"/>
                    </a:lnTo>
                    <a:lnTo>
                      <a:pt x="205" y="391"/>
                    </a:lnTo>
                    <a:lnTo>
                      <a:pt x="335" y="376"/>
                    </a:lnTo>
                    <a:lnTo>
                      <a:pt x="333" y="366"/>
                    </a:lnTo>
                    <a:lnTo>
                      <a:pt x="338" y="359"/>
                    </a:lnTo>
                    <a:lnTo>
                      <a:pt x="336" y="349"/>
                    </a:lnTo>
                    <a:lnTo>
                      <a:pt x="330" y="346"/>
                    </a:lnTo>
                    <a:lnTo>
                      <a:pt x="331" y="327"/>
                    </a:lnTo>
                    <a:lnTo>
                      <a:pt x="321" y="320"/>
                    </a:lnTo>
                    <a:lnTo>
                      <a:pt x="328" y="317"/>
                    </a:lnTo>
                    <a:lnTo>
                      <a:pt x="328" y="312"/>
                    </a:lnTo>
                    <a:lnTo>
                      <a:pt x="319" y="307"/>
                    </a:lnTo>
                    <a:lnTo>
                      <a:pt x="333" y="293"/>
                    </a:lnTo>
                    <a:lnTo>
                      <a:pt x="335" y="278"/>
                    </a:lnTo>
                    <a:lnTo>
                      <a:pt x="330" y="273"/>
                    </a:lnTo>
                    <a:lnTo>
                      <a:pt x="347" y="265"/>
                    </a:lnTo>
                    <a:lnTo>
                      <a:pt x="347" y="260"/>
                    </a:lnTo>
                    <a:lnTo>
                      <a:pt x="338" y="256"/>
                    </a:lnTo>
                    <a:lnTo>
                      <a:pt x="347" y="250"/>
                    </a:lnTo>
                    <a:lnTo>
                      <a:pt x="348" y="241"/>
                    </a:lnTo>
                    <a:lnTo>
                      <a:pt x="353" y="239"/>
                    </a:lnTo>
                    <a:lnTo>
                      <a:pt x="352" y="231"/>
                    </a:lnTo>
                    <a:lnTo>
                      <a:pt x="368" y="223"/>
                    </a:lnTo>
                    <a:lnTo>
                      <a:pt x="363" y="202"/>
                    </a:lnTo>
                    <a:lnTo>
                      <a:pt x="367" y="190"/>
                    </a:lnTo>
                    <a:lnTo>
                      <a:pt x="375" y="189"/>
                    </a:lnTo>
                    <a:lnTo>
                      <a:pt x="374" y="180"/>
                    </a:lnTo>
                    <a:lnTo>
                      <a:pt x="389" y="169"/>
                    </a:lnTo>
                    <a:lnTo>
                      <a:pt x="384" y="158"/>
                    </a:lnTo>
                    <a:lnTo>
                      <a:pt x="392" y="153"/>
                    </a:lnTo>
                    <a:lnTo>
                      <a:pt x="394" y="145"/>
                    </a:lnTo>
                    <a:lnTo>
                      <a:pt x="402" y="143"/>
                    </a:lnTo>
                    <a:lnTo>
                      <a:pt x="397" y="121"/>
                    </a:lnTo>
                    <a:lnTo>
                      <a:pt x="404" y="103"/>
                    </a:lnTo>
                    <a:lnTo>
                      <a:pt x="411" y="101"/>
                    </a:lnTo>
                    <a:lnTo>
                      <a:pt x="407" y="94"/>
                    </a:lnTo>
                    <a:lnTo>
                      <a:pt x="412" y="89"/>
                    </a:lnTo>
                    <a:lnTo>
                      <a:pt x="406" y="79"/>
                    </a:lnTo>
                    <a:lnTo>
                      <a:pt x="422" y="69"/>
                    </a:lnTo>
                    <a:lnTo>
                      <a:pt x="424" y="66"/>
                    </a:lnTo>
                    <a:lnTo>
                      <a:pt x="419" y="62"/>
                    </a:lnTo>
                    <a:lnTo>
                      <a:pt x="429" y="59"/>
                    </a:lnTo>
                    <a:lnTo>
                      <a:pt x="421" y="49"/>
                    </a:lnTo>
                    <a:lnTo>
                      <a:pt x="365" y="55"/>
                    </a:lnTo>
                    <a:lnTo>
                      <a:pt x="372" y="44"/>
                    </a:lnTo>
                    <a:lnTo>
                      <a:pt x="389" y="22"/>
                    </a:lnTo>
                    <a:lnTo>
                      <a:pt x="389" y="13"/>
                    </a:lnTo>
                    <a:lnTo>
                      <a:pt x="377" y="0"/>
                    </a:lnTo>
                    <a:lnTo>
                      <a:pt x="306" y="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42"/>
              <p:cNvSpPr>
                <a:spLocks/>
              </p:cNvSpPr>
              <p:nvPr userDrawn="1"/>
            </p:nvSpPr>
            <p:spPr bwMode="auto">
              <a:xfrm>
                <a:off x="2581" y="3056"/>
                <a:ext cx="429" cy="403"/>
              </a:xfrm>
              <a:custGeom>
                <a:avLst/>
                <a:gdLst>
                  <a:gd name="T0" fmla="*/ 306 w 429"/>
                  <a:gd name="T1" fmla="*/ 8 h 403"/>
                  <a:gd name="T2" fmla="*/ 235 w 429"/>
                  <a:gd name="T3" fmla="*/ 15 h 403"/>
                  <a:gd name="T4" fmla="*/ 161 w 429"/>
                  <a:gd name="T5" fmla="*/ 23 h 403"/>
                  <a:gd name="T6" fmla="*/ 78 w 429"/>
                  <a:gd name="T7" fmla="*/ 30 h 403"/>
                  <a:gd name="T8" fmla="*/ 0 w 429"/>
                  <a:gd name="T9" fmla="*/ 37 h 403"/>
                  <a:gd name="T10" fmla="*/ 21 w 429"/>
                  <a:gd name="T11" fmla="*/ 155 h 403"/>
                  <a:gd name="T12" fmla="*/ 36 w 429"/>
                  <a:gd name="T13" fmla="*/ 339 h 403"/>
                  <a:gd name="T14" fmla="*/ 43 w 429"/>
                  <a:gd name="T15" fmla="*/ 347 h 403"/>
                  <a:gd name="T16" fmla="*/ 61 w 429"/>
                  <a:gd name="T17" fmla="*/ 342 h 403"/>
                  <a:gd name="T18" fmla="*/ 73 w 429"/>
                  <a:gd name="T19" fmla="*/ 346 h 403"/>
                  <a:gd name="T20" fmla="*/ 78 w 429"/>
                  <a:gd name="T21" fmla="*/ 403 h 403"/>
                  <a:gd name="T22" fmla="*/ 205 w 429"/>
                  <a:gd name="T23" fmla="*/ 391 h 403"/>
                  <a:gd name="T24" fmla="*/ 335 w 429"/>
                  <a:gd name="T25" fmla="*/ 376 h 403"/>
                  <a:gd name="T26" fmla="*/ 333 w 429"/>
                  <a:gd name="T27" fmla="*/ 366 h 403"/>
                  <a:gd name="T28" fmla="*/ 338 w 429"/>
                  <a:gd name="T29" fmla="*/ 359 h 403"/>
                  <a:gd name="T30" fmla="*/ 336 w 429"/>
                  <a:gd name="T31" fmla="*/ 349 h 403"/>
                  <a:gd name="T32" fmla="*/ 330 w 429"/>
                  <a:gd name="T33" fmla="*/ 346 h 403"/>
                  <a:gd name="T34" fmla="*/ 331 w 429"/>
                  <a:gd name="T35" fmla="*/ 327 h 403"/>
                  <a:gd name="T36" fmla="*/ 321 w 429"/>
                  <a:gd name="T37" fmla="*/ 320 h 403"/>
                  <a:gd name="T38" fmla="*/ 328 w 429"/>
                  <a:gd name="T39" fmla="*/ 317 h 403"/>
                  <a:gd name="T40" fmla="*/ 328 w 429"/>
                  <a:gd name="T41" fmla="*/ 312 h 403"/>
                  <a:gd name="T42" fmla="*/ 319 w 429"/>
                  <a:gd name="T43" fmla="*/ 307 h 403"/>
                  <a:gd name="T44" fmla="*/ 333 w 429"/>
                  <a:gd name="T45" fmla="*/ 293 h 403"/>
                  <a:gd name="T46" fmla="*/ 335 w 429"/>
                  <a:gd name="T47" fmla="*/ 278 h 403"/>
                  <a:gd name="T48" fmla="*/ 330 w 429"/>
                  <a:gd name="T49" fmla="*/ 273 h 403"/>
                  <a:gd name="T50" fmla="*/ 347 w 429"/>
                  <a:gd name="T51" fmla="*/ 265 h 403"/>
                  <a:gd name="T52" fmla="*/ 347 w 429"/>
                  <a:gd name="T53" fmla="*/ 260 h 403"/>
                  <a:gd name="T54" fmla="*/ 338 w 429"/>
                  <a:gd name="T55" fmla="*/ 256 h 403"/>
                  <a:gd name="T56" fmla="*/ 347 w 429"/>
                  <a:gd name="T57" fmla="*/ 250 h 403"/>
                  <a:gd name="T58" fmla="*/ 348 w 429"/>
                  <a:gd name="T59" fmla="*/ 241 h 403"/>
                  <a:gd name="T60" fmla="*/ 353 w 429"/>
                  <a:gd name="T61" fmla="*/ 239 h 403"/>
                  <a:gd name="T62" fmla="*/ 352 w 429"/>
                  <a:gd name="T63" fmla="*/ 231 h 403"/>
                  <a:gd name="T64" fmla="*/ 368 w 429"/>
                  <a:gd name="T65" fmla="*/ 223 h 403"/>
                  <a:gd name="T66" fmla="*/ 363 w 429"/>
                  <a:gd name="T67" fmla="*/ 202 h 403"/>
                  <a:gd name="T68" fmla="*/ 367 w 429"/>
                  <a:gd name="T69" fmla="*/ 190 h 403"/>
                  <a:gd name="T70" fmla="*/ 375 w 429"/>
                  <a:gd name="T71" fmla="*/ 189 h 403"/>
                  <a:gd name="T72" fmla="*/ 374 w 429"/>
                  <a:gd name="T73" fmla="*/ 180 h 403"/>
                  <a:gd name="T74" fmla="*/ 389 w 429"/>
                  <a:gd name="T75" fmla="*/ 169 h 403"/>
                  <a:gd name="T76" fmla="*/ 384 w 429"/>
                  <a:gd name="T77" fmla="*/ 158 h 403"/>
                  <a:gd name="T78" fmla="*/ 392 w 429"/>
                  <a:gd name="T79" fmla="*/ 153 h 403"/>
                  <a:gd name="T80" fmla="*/ 394 w 429"/>
                  <a:gd name="T81" fmla="*/ 145 h 403"/>
                  <a:gd name="T82" fmla="*/ 402 w 429"/>
                  <a:gd name="T83" fmla="*/ 143 h 403"/>
                  <a:gd name="T84" fmla="*/ 397 w 429"/>
                  <a:gd name="T85" fmla="*/ 121 h 403"/>
                  <a:gd name="T86" fmla="*/ 404 w 429"/>
                  <a:gd name="T87" fmla="*/ 103 h 403"/>
                  <a:gd name="T88" fmla="*/ 411 w 429"/>
                  <a:gd name="T89" fmla="*/ 101 h 403"/>
                  <a:gd name="T90" fmla="*/ 407 w 429"/>
                  <a:gd name="T91" fmla="*/ 94 h 403"/>
                  <a:gd name="T92" fmla="*/ 412 w 429"/>
                  <a:gd name="T93" fmla="*/ 89 h 403"/>
                  <a:gd name="T94" fmla="*/ 406 w 429"/>
                  <a:gd name="T95" fmla="*/ 79 h 403"/>
                  <a:gd name="T96" fmla="*/ 422 w 429"/>
                  <a:gd name="T97" fmla="*/ 69 h 403"/>
                  <a:gd name="T98" fmla="*/ 424 w 429"/>
                  <a:gd name="T99" fmla="*/ 66 h 403"/>
                  <a:gd name="T100" fmla="*/ 419 w 429"/>
                  <a:gd name="T101" fmla="*/ 62 h 403"/>
                  <a:gd name="T102" fmla="*/ 429 w 429"/>
                  <a:gd name="T103" fmla="*/ 59 h 403"/>
                  <a:gd name="T104" fmla="*/ 421 w 429"/>
                  <a:gd name="T105" fmla="*/ 49 h 403"/>
                  <a:gd name="T106" fmla="*/ 365 w 429"/>
                  <a:gd name="T107" fmla="*/ 55 h 403"/>
                  <a:gd name="T108" fmla="*/ 372 w 429"/>
                  <a:gd name="T109" fmla="*/ 44 h 403"/>
                  <a:gd name="T110" fmla="*/ 389 w 429"/>
                  <a:gd name="T111" fmla="*/ 22 h 403"/>
                  <a:gd name="T112" fmla="*/ 389 w 429"/>
                  <a:gd name="T113" fmla="*/ 13 h 403"/>
                  <a:gd name="T114" fmla="*/ 377 w 429"/>
                  <a:gd name="T115" fmla="*/ 0 h 403"/>
                  <a:gd name="T116" fmla="*/ 306 w 429"/>
                  <a:gd name="T117" fmla="*/ 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9" h="403">
                    <a:moveTo>
                      <a:pt x="306" y="8"/>
                    </a:moveTo>
                    <a:lnTo>
                      <a:pt x="235" y="15"/>
                    </a:lnTo>
                    <a:lnTo>
                      <a:pt x="161" y="23"/>
                    </a:lnTo>
                    <a:lnTo>
                      <a:pt x="78" y="30"/>
                    </a:lnTo>
                    <a:lnTo>
                      <a:pt x="0" y="37"/>
                    </a:lnTo>
                    <a:lnTo>
                      <a:pt x="21" y="155"/>
                    </a:lnTo>
                    <a:lnTo>
                      <a:pt x="36" y="339"/>
                    </a:lnTo>
                    <a:lnTo>
                      <a:pt x="43" y="347"/>
                    </a:lnTo>
                    <a:lnTo>
                      <a:pt x="61" y="342"/>
                    </a:lnTo>
                    <a:lnTo>
                      <a:pt x="73" y="346"/>
                    </a:lnTo>
                    <a:lnTo>
                      <a:pt x="78" y="403"/>
                    </a:lnTo>
                    <a:lnTo>
                      <a:pt x="205" y="391"/>
                    </a:lnTo>
                    <a:lnTo>
                      <a:pt x="335" y="376"/>
                    </a:lnTo>
                    <a:lnTo>
                      <a:pt x="333" y="366"/>
                    </a:lnTo>
                    <a:lnTo>
                      <a:pt x="338" y="359"/>
                    </a:lnTo>
                    <a:lnTo>
                      <a:pt x="336" y="349"/>
                    </a:lnTo>
                    <a:lnTo>
                      <a:pt x="330" y="346"/>
                    </a:lnTo>
                    <a:lnTo>
                      <a:pt x="331" y="327"/>
                    </a:lnTo>
                    <a:lnTo>
                      <a:pt x="321" y="320"/>
                    </a:lnTo>
                    <a:lnTo>
                      <a:pt x="328" y="317"/>
                    </a:lnTo>
                    <a:lnTo>
                      <a:pt x="328" y="312"/>
                    </a:lnTo>
                    <a:lnTo>
                      <a:pt x="319" y="307"/>
                    </a:lnTo>
                    <a:lnTo>
                      <a:pt x="333" y="293"/>
                    </a:lnTo>
                    <a:lnTo>
                      <a:pt x="335" y="278"/>
                    </a:lnTo>
                    <a:lnTo>
                      <a:pt x="330" y="273"/>
                    </a:lnTo>
                    <a:lnTo>
                      <a:pt x="347" y="265"/>
                    </a:lnTo>
                    <a:lnTo>
                      <a:pt x="347" y="260"/>
                    </a:lnTo>
                    <a:lnTo>
                      <a:pt x="338" y="256"/>
                    </a:lnTo>
                    <a:lnTo>
                      <a:pt x="347" y="250"/>
                    </a:lnTo>
                    <a:lnTo>
                      <a:pt x="348" y="241"/>
                    </a:lnTo>
                    <a:lnTo>
                      <a:pt x="353" y="239"/>
                    </a:lnTo>
                    <a:lnTo>
                      <a:pt x="352" y="231"/>
                    </a:lnTo>
                    <a:lnTo>
                      <a:pt x="368" y="223"/>
                    </a:lnTo>
                    <a:lnTo>
                      <a:pt x="363" y="202"/>
                    </a:lnTo>
                    <a:lnTo>
                      <a:pt x="367" y="190"/>
                    </a:lnTo>
                    <a:lnTo>
                      <a:pt x="375" y="189"/>
                    </a:lnTo>
                    <a:lnTo>
                      <a:pt x="374" y="180"/>
                    </a:lnTo>
                    <a:lnTo>
                      <a:pt x="389" y="169"/>
                    </a:lnTo>
                    <a:lnTo>
                      <a:pt x="384" y="158"/>
                    </a:lnTo>
                    <a:lnTo>
                      <a:pt x="392" y="153"/>
                    </a:lnTo>
                    <a:lnTo>
                      <a:pt x="394" y="145"/>
                    </a:lnTo>
                    <a:lnTo>
                      <a:pt x="402" y="143"/>
                    </a:lnTo>
                    <a:lnTo>
                      <a:pt x="397" y="121"/>
                    </a:lnTo>
                    <a:lnTo>
                      <a:pt x="404" y="103"/>
                    </a:lnTo>
                    <a:lnTo>
                      <a:pt x="411" y="101"/>
                    </a:lnTo>
                    <a:lnTo>
                      <a:pt x="407" y="94"/>
                    </a:lnTo>
                    <a:lnTo>
                      <a:pt x="412" y="89"/>
                    </a:lnTo>
                    <a:lnTo>
                      <a:pt x="406" y="79"/>
                    </a:lnTo>
                    <a:lnTo>
                      <a:pt x="422" y="69"/>
                    </a:lnTo>
                    <a:lnTo>
                      <a:pt x="424" y="66"/>
                    </a:lnTo>
                    <a:lnTo>
                      <a:pt x="419" y="62"/>
                    </a:lnTo>
                    <a:lnTo>
                      <a:pt x="429" y="59"/>
                    </a:lnTo>
                    <a:lnTo>
                      <a:pt x="421" y="49"/>
                    </a:lnTo>
                    <a:lnTo>
                      <a:pt x="365" y="55"/>
                    </a:lnTo>
                    <a:lnTo>
                      <a:pt x="372" y="44"/>
                    </a:lnTo>
                    <a:lnTo>
                      <a:pt x="389" y="22"/>
                    </a:lnTo>
                    <a:lnTo>
                      <a:pt x="389" y="13"/>
                    </a:lnTo>
                    <a:lnTo>
                      <a:pt x="377" y="0"/>
                    </a:lnTo>
                    <a:lnTo>
                      <a:pt x="306" y="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43"/>
              <p:cNvSpPr>
                <a:spLocks/>
              </p:cNvSpPr>
              <p:nvPr userDrawn="1"/>
            </p:nvSpPr>
            <p:spPr bwMode="auto">
              <a:xfrm>
                <a:off x="929" y="2436"/>
                <a:ext cx="461" cy="598"/>
              </a:xfrm>
              <a:custGeom>
                <a:avLst/>
                <a:gdLst>
                  <a:gd name="T0" fmla="*/ 128 w 461"/>
                  <a:gd name="T1" fmla="*/ 9 h 598"/>
                  <a:gd name="T2" fmla="*/ 201 w 461"/>
                  <a:gd name="T3" fmla="*/ 20 h 598"/>
                  <a:gd name="T4" fmla="*/ 277 w 461"/>
                  <a:gd name="T5" fmla="*/ 32 h 598"/>
                  <a:gd name="T6" fmla="*/ 314 w 461"/>
                  <a:gd name="T7" fmla="*/ 37 h 598"/>
                  <a:gd name="T8" fmla="*/ 300 w 461"/>
                  <a:gd name="T9" fmla="*/ 145 h 598"/>
                  <a:gd name="T10" fmla="*/ 378 w 461"/>
                  <a:gd name="T11" fmla="*/ 155 h 598"/>
                  <a:gd name="T12" fmla="*/ 461 w 461"/>
                  <a:gd name="T13" fmla="*/ 164 h 598"/>
                  <a:gd name="T14" fmla="*/ 450 w 461"/>
                  <a:gd name="T15" fmla="*/ 263 h 598"/>
                  <a:gd name="T16" fmla="*/ 440 w 461"/>
                  <a:gd name="T17" fmla="*/ 370 h 598"/>
                  <a:gd name="T18" fmla="*/ 434 w 461"/>
                  <a:gd name="T19" fmla="*/ 464 h 598"/>
                  <a:gd name="T20" fmla="*/ 425 w 461"/>
                  <a:gd name="T21" fmla="*/ 556 h 598"/>
                  <a:gd name="T22" fmla="*/ 422 w 461"/>
                  <a:gd name="T23" fmla="*/ 598 h 598"/>
                  <a:gd name="T24" fmla="*/ 368 w 461"/>
                  <a:gd name="T25" fmla="*/ 593 h 598"/>
                  <a:gd name="T26" fmla="*/ 297 w 461"/>
                  <a:gd name="T27" fmla="*/ 586 h 598"/>
                  <a:gd name="T28" fmla="*/ 223 w 461"/>
                  <a:gd name="T29" fmla="*/ 577 h 598"/>
                  <a:gd name="T30" fmla="*/ 142 w 461"/>
                  <a:gd name="T31" fmla="*/ 566 h 598"/>
                  <a:gd name="T32" fmla="*/ 64 w 461"/>
                  <a:gd name="T33" fmla="*/ 556 h 598"/>
                  <a:gd name="T34" fmla="*/ 0 w 461"/>
                  <a:gd name="T35" fmla="*/ 545 h 598"/>
                  <a:gd name="T36" fmla="*/ 7 w 461"/>
                  <a:gd name="T37" fmla="*/ 495 h 598"/>
                  <a:gd name="T38" fmla="*/ 20 w 461"/>
                  <a:gd name="T39" fmla="*/ 393 h 598"/>
                  <a:gd name="T40" fmla="*/ 34 w 461"/>
                  <a:gd name="T41" fmla="*/ 302 h 598"/>
                  <a:gd name="T42" fmla="*/ 47 w 461"/>
                  <a:gd name="T43" fmla="*/ 204 h 598"/>
                  <a:gd name="T44" fmla="*/ 64 w 461"/>
                  <a:gd name="T45" fmla="*/ 100 h 598"/>
                  <a:gd name="T46" fmla="*/ 79 w 461"/>
                  <a:gd name="T47" fmla="*/ 0 h 598"/>
                  <a:gd name="T48" fmla="*/ 128 w 461"/>
                  <a:gd name="T49" fmla="*/ 9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1" h="598">
                    <a:moveTo>
                      <a:pt x="128" y="9"/>
                    </a:moveTo>
                    <a:lnTo>
                      <a:pt x="201" y="20"/>
                    </a:lnTo>
                    <a:lnTo>
                      <a:pt x="277" y="32"/>
                    </a:lnTo>
                    <a:lnTo>
                      <a:pt x="314" y="37"/>
                    </a:lnTo>
                    <a:lnTo>
                      <a:pt x="300" y="145"/>
                    </a:lnTo>
                    <a:lnTo>
                      <a:pt x="378" y="155"/>
                    </a:lnTo>
                    <a:lnTo>
                      <a:pt x="461" y="164"/>
                    </a:lnTo>
                    <a:lnTo>
                      <a:pt x="450" y="263"/>
                    </a:lnTo>
                    <a:lnTo>
                      <a:pt x="440" y="370"/>
                    </a:lnTo>
                    <a:lnTo>
                      <a:pt x="434" y="464"/>
                    </a:lnTo>
                    <a:lnTo>
                      <a:pt x="425" y="556"/>
                    </a:lnTo>
                    <a:lnTo>
                      <a:pt x="422" y="598"/>
                    </a:lnTo>
                    <a:lnTo>
                      <a:pt x="368" y="593"/>
                    </a:lnTo>
                    <a:lnTo>
                      <a:pt x="297" y="586"/>
                    </a:lnTo>
                    <a:lnTo>
                      <a:pt x="223" y="577"/>
                    </a:lnTo>
                    <a:lnTo>
                      <a:pt x="142" y="566"/>
                    </a:lnTo>
                    <a:lnTo>
                      <a:pt x="64" y="556"/>
                    </a:lnTo>
                    <a:lnTo>
                      <a:pt x="0" y="545"/>
                    </a:lnTo>
                    <a:lnTo>
                      <a:pt x="7" y="495"/>
                    </a:lnTo>
                    <a:lnTo>
                      <a:pt x="20" y="393"/>
                    </a:lnTo>
                    <a:lnTo>
                      <a:pt x="34" y="302"/>
                    </a:lnTo>
                    <a:lnTo>
                      <a:pt x="47" y="204"/>
                    </a:lnTo>
                    <a:lnTo>
                      <a:pt x="64" y="100"/>
                    </a:lnTo>
                    <a:lnTo>
                      <a:pt x="79" y="0"/>
                    </a:lnTo>
                    <a:lnTo>
                      <a:pt x="128" y="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44"/>
              <p:cNvSpPr>
                <a:spLocks/>
              </p:cNvSpPr>
              <p:nvPr userDrawn="1"/>
            </p:nvSpPr>
            <p:spPr bwMode="auto">
              <a:xfrm>
                <a:off x="929" y="2436"/>
                <a:ext cx="461" cy="598"/>
              </a:xfrm>
              <a:custGeom>
                <a:avLst/>
                <a:gdLst>
                  <a:gd name="T0" fmla="*/ 128 w 461"/>
                  <a:gd name="T1" fmla="*/ 9 h 598"/>
                  <a:gd name="T2" fmla="*/ 201 w 461"/>
                  <a:gd name="T3" fmla="*/ 20 h 598"/>
                  <a:gd name="T4" fmla="*/ 277 w 461"/>
                  <a:gd name="T5" fmla="*/ 32 h 598"/>
                  <a:gd name="T6" fmla="*/ 314 w 461"/>
                  <a:gd name="T7" fmla="*/ 37 h 598"/>
                  <a:gd name="T8" fmla="*/ 300 w 461"/>
                  <a:gd name="T9" fmla="*/ 145 h 598"/>
                  <a:gd name="T10" fmla="*/ 378 w 461"/>
                  <a:gd name="T11" fmla="*/ 155 h 598"/>
                  <a:gd name="T12" fmla="*/ 461 w 461"/>
                  <a:gd name="T13" fmla="*/ 164 h 598"/>
                  <a:gd name="T14" fmla="*/ 450 w 461"/>
                  <a:gd name="T15" fmla="*/ 263 h 598"/>
                  <a:gd name="T16" fmla="*/ 440 w 461"/>
                  <a:gd name="T17" fmla="*/ 370 h 598"/>
                  <a:gd name="T18" fmla="*/ 434 w 461"/>
                  <a:gd name="T19" fmla="*/ 464 h 598"/>
                  <a:gd name="T20" fmla="*/ 425 w 461"/>
                  <a:gd name="T21" fmla="*/ 556 h 598"/>
                  <a:gd name="T22" fmla="*/ 422 w 461"/>
                  <a:gd name="T23" fmla="*/ 598 h 598"/>
                  <a:gd name="T24" fmla="*/ 368 w 461"/>
                  <a:gd name="T25" fmla="*/ 593 h 598"/>
                  <a:gd name="T26" fmla="*/ 297 w 461"/>
                  <a:gd name="T27" fmla="*/ 586 h 598"/>
                  <a:gd name="T28" fmla="*/ 223 w 461"/>
                  <a:gd name="T29" fmla="*/ 577 h 598"/>
                  <a:gd name="T30" fmla="*/ 142 w 461"/>
                  <a:gd name="T31" fmla="*/ 566 h 598"/>
                  <a:gd name="T32" fmla="*/ 64 w 461"/>
                  <a:gd name="T33" fmla="*/ 556 h 598"/>
                  <a:gd name="T34" fmla="*/ 0 w 461"/>
                  <a:gd name="T35" fmla="*/ 545 h 598"/>
                  <a:gd name="T36" fmla="*/ 7 w 461"/>
                  <a:gd name="T37" fmla="*/ 495 h 598"/>
                  <a:gd name="T38" fmla="*/ 20 w 461"/>
                  <a:gd name="T39" fmla="*/ 393 h 598"/>
                  <a:gd name="T40" fmla="*/ 34 w 461"/>
                  <a:gd name="T41" fmla="*/ 302 h 598"/>
                  <a:gd name="T42" fmla="*/ 47 w 461"/>
                  <a:gd name="T43" fmla="*/ 204 h 598"/>
                  <a:gd name="T44" fmla="*/ 64 w 461"/>
                  <a:gd name="T45" fmla="*/ 100 h 598"/>
                  <a:gd name="T46" fmla="*/ 79 w 461"/>
                  <a:gd name="T47" fmla="*/ 0 h 598"/>
                  <a:gd name="T48" fmla="*/ 128 w 461"/>
                  <a:gd name="T49" fmla="*/ 9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1" h="598">
                    <a:moveTo>
                      <a:pt x="128" y="9"/>
                    </a:moveTo>
                    <a:lnTo>
                      <a:pt x="201" y="20"/>
                    </a:lnTo>
                    <a:lnTo>
                      <a:pt x="277" y="32"/>
                    </a:lnTo>
                    <a:lnTo>
                      <a:pt x="314" y="37"/>
                    </a:lnTo>
                    <a:lnTo>
                      <a:pt x="300" y="145"/>
                    </a:lnTo>
                    <a:lnTo>
                      <a:pt x="378" y="155"/>
                    </a:lnTo>
                    <a:lnTo>
                      <a:pt x="461" y="164"/>
                    </a:lnTo>
                    <a:lnTo>
                      <a:pt x="450" y="263"/>
                    </a:lnTo>
                    <a:lnTo>
                      <a:pt x="440" y="370"/>
                    </a:lnTo>
                    <a:lnTo>
                      <a:pt x="434" y="464"/>
                    </a:lnTo>
                    <a:lnTo>
                      <a:pt x="425" y="556"/>
                    </a:lnTo>
                    <a:lnTo>
                      <a:pt x="422" y="598"/>
                    </a:lnTo>
                    <a:lnTo>
                      <a:pt x="368" y="593"/>
                    </a:lnTo>
                    <a:lnTo>
                      <a:pt x="297" y="586"/>
                    </a:lnTo>
                    <a:lnTo>
                      <a:pt x="223" y="577"/>
                    </a:lnTo>
                    <a:lnTo>
                      <a:pt x="142" y="566"/>
                    </a:lnTo>
                    <a:lnTo>
                      <a:pt x="64" y="556"/>
                    </a:lnTo>
                    <a:lnTo>
                      <a:pt x="0" y="545"/>
                    </a:lnTo>
                    <a:lnTo>
                      <a:pt x="7" y="495"/>
                    </a:lnTo>
                    <a:lnTo>
                      <a:pt x="20" y="393"/>
                    </a:lnTo>
                    <a:lnTo>
                      <a:pt x="34" y="302"/>
                    </a:lnTo>
                    <a:lnTo>
                      <a:pt x="47" y="204"/>
                    </a:lnTo>
                    <a:lnTo>
                      <a:pt x="64" y="100"/>
                    </a:lnTo>
                    <a:lnTo>
                      <a:pt x="79" y="0"/>
                    </a:lnTo>
                    <a:lnTo>
                      <a:pt x="128" y="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45"/>
              <p:cNvSpPr>
                <a:spLocks/>
              </p:cNvSpPr>
              <p:nvPr userDrawn="1"/>
            </p:nvSpPr>
            <p:spPr bwMode="auto">
              <a:xfrm>
                <a:off x="1948" y="2725"/>
                <a:ext cx="628" cy="337"/>
              </a:xfrm>
              <a:custGeom>
                <a:avLst/>
                <a:gdLst>
                  <a:gd name="T0" fmla="*/ 524 w 628"/>
                  <a:gd name="T1" fmla="*/ 1 h 337"/>
                  <a:gd name="T2" fmla="*/ 449 w 628"/>
                  <a:gd name="T3" fmla="*/ 7 h 337"/>
                  <a:gd name="T4" fmla="*/ 372 w 628"/>
                  <a:gd name="T5" fmla="*/ 10 h 337"/>
                  <a:gd name="T6" fmla="*/ 296 w 628"/>
                  <a:gd name="T7" fmla="*/ 12 h 337"/>
                  <a:gd name="T8" fmla="*/ 228 w 628"/>
                  <a:gd name="T9" fmla="*/ 13 h 337"/>
                  <a:gd name="T10" fmla="*/ 156 w 628"/>
                  <a:gd name="T11" fmla="*/ 13 h 337"/>
                  <a:gd name="T12" fmla="*/ 78 w 628"/>
                  <a:gd name="T13" fmla="*/ 15 h 337"/>
                  <a:gd name="T14" fmla="*/ 2 w 628"/>
                  <a:gd name="T15" fmla="*/ 13 h 337"/>
                  <a:gd name="T16" fmla="*/ 2 w 628"/>
                  <a:gd name="T17" fmla="*/ 111 h 337"/>
                  <a:gd name="T18" fmla="*/ 0 w 628"/>
                  <a:gd name="T19" fmla="*/ 214 h 337"/>
                  <a:gd name="T20" fmla="*/ 0 w 628"/>
                  <a:gd name="T21" fmla="*/ 310 h 337"/>
                  <a:gd name="T22" fmla="*/ 0 w 628"/>
                  <a:gd name="T23" fmla="*/ 337 h 337"/>
                  <a:gd name="T24" fmla="*/ 11 w 628"/>
                  <a:gd name="T25" fmla="*/ 337 h 337"/>
                  <a:gd name="T26" fmla="*/ 88 w 628"/>
                  <a:gd name="T27" fmla="*/ 337 h 337"/>
                  <a:gd name="T28" fmla="*/ 171 w 628"/>
                  <a:gd name="T29" fmla="*/ 336 h 337"/>
                  <a:gd name="T30" fmla="*/ 247 w 628"/>
                  <a:gd name="T31" fmla="*/ 334 h 337"/>
                  <a:gd name="T32" fmla="*/ 318 w 628"/>
                  <a:gd name="T33" fmla="*/ 332 h 337"/>
                  <a:gd name="T34" fmla="*/ 395 w 628"/>
                  <a:gd name="T35" fmla="*/ 329 h 337"/>
                  <a:gd name="T36" fmla="*/ 476 w 628"/>
                  <a:gd name="T37" fmla="*/ 326 h 337"/>
                  <a:gd name="T38" fmla="*/ 556 w 628"/>
                  <a:gd name="T39" fmla="*/ 321 h 337"/>
                  <a:gd name="T40" fmla="*/ 628 w 628"/>
                  <a:gd name="T41" fmla="*/ 315 h 337"/>
                  <a:gd name="T42" fmla="*/ 620 w 628"/>
                  <a:gd name="T43" fmla="*/ 192 h 337"/>
                  <a:gd name="T44" fmla="*/ 613 w 628"/>
                  <a:gd name="T45" fmla="*/ 89 h 337"/>
                  <a:gd name="T46" fmla="*/ 595 w 628"/>
                  <a:gd name="T47" fmla="*/ 84 h 337"/>
                  <a:gd name="T48" fmla="*/ 588 w 628"/>
                  <a:gd name="T49" fmla="*/ 67 h 337"/>
                  <a:gd name="T50" fmla="*/ 569 w 628"/>
                  <a:gd name="T51" fmla="*/ 50 h 337"/>
                  <a:gd name="T52" fmla="*/ 579 w 628"/>
                  <a:gd name="T53" fmla="*/ 30 h 337"/>
                  <a:gd name="T54" fmla="*/ 586 w 628"/>
                  <a:gd name="T55" fmla="*/ 29 h 337"/>
                  <a:gd name="T56" fmla="*/ 579 w 628"/>
                  <a:gd name="T57" fmla="*/ 13 h 337"/>
                  <a:gd name="T58" fmla="*/ 568 w 628"/>
                  <a:gd name="T59" fmla="*/ 17 h 337"/>
                  <a:gd name="T60" fmla="*/ 559 w 628"/>
                  <a:gd name="T61" fmla="*/ 13 h 337"/>
                  <a:gd name="T62" fmla="*/ 541 w 628"/>
                  <a:gd name="T63" fmla="*/ 0 h 337"/>
                  <a:gd name="T64" fmla="*/ 524 w 628"/>
                  <a:gd name="T65" fmla="*/ 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8" h="337">
                    <a:moveTo>
                      <a:pt x="524" y="1"/>
                    </a:moveTo>
                    <a:lnTo>
                      <a:pt x="449" y="7"/>
                    </a:lnTo>
                    <a:lnTo>
                      <a:pt x="372" y="10"/>
                    </a:lnTo>
                    <a:lnTo>
                      <a:pt x="296" y="12"/>
                    </a:lnTo>
                    <a:lnTo>
                      <a:pt x="228" y="13"/>
                    </a:lnTo>
                    <a:lnTo>
                      <a:pt x="156" y="13"/>
                    </a:lnTo>
                    <a:lnTo>
                      <a:pt x="78" y="15"/>
                    </a:lnTo>
                    <a:lnTo>
                      <a:pt x="2" y="13"/>
                    </a:lnTo>
                    <a:lnTo>
                      <a:pt x="2" y="111"/>
                    </a:lnTo>
                    <a:lnTo>
                      <a:pt x="0" y="214"/>
                    </a:lnTo>
                    <a:lnTo>
                      <a:pt x="0" y="310"/>
                    </a:lnTo>
                    <a:lnTo>
                      <a:pt x="0" y="337"/>
                    </a:lnTo>
                    <a:lnTo>
                      <a:pt x="11" y="337"/>
                    </a:lnTo>
                    <a:lnTo>
                      <a:pt x="88" y="337"/>
                    </a:lnTo>
                    <a:lnTo>
                      <a:pt x="171" y="336"/>
                    </a:lnTo>
                    <a:lnTo>
                      <a:pt x="247" y="334"/>
                    </a:lnTo>
                    <a:lnTo>
                      <a:pt x="318" y="332"/>
                    </a:lnTo>
                    <a:lnTo>
                      <a:pt x="395" y="329"/>
                    </a:lnTo>
                    <a:lnTo>
                      <a:pt x="476" y="326"/>
                    </a:lnTo>
                    <a:lnTo>
                      <a:pt x="556" y="321"/>
                    </a:lnTo>
                    <a:lnTo>
                      <a:pt x="628" y="315"/>
                    </a:lnTo>
                    <a:lnTo>
                      <a:pt x="620" y="192"/>
                    </a:lnTo>
                    <a:lnTo>
                      <a:pt x="613" y="89"/>
                    </a:lnTo>
                    <a:lnTo>
                      <a:pt x="595" y="84"/>
                    </a:lnTo>
                    <a:lnTo>
                      <a:pt x="588" y="67"/>
                    </a:lnTo>
                    <a:lnTo>
                      <a:pt x="569" y="50"/>
                    </a:lnTo>
                    <a:lnTo>
                      <a:pt x="579" y="30"/>
                    </a:lnTo>
                    <a:lnTo>
                      <a:pt x="586" y="29"/>
                    </a:lnTo>
                    <a:lnTo>
                      <a:pt x="579" y="13"/>
                    </a:lnTo>
                    <a:lnTo>
                      <a:pt x="568" y="17"/>
                    </a:lnTo>
                    <a:lnTo>
                      <a:pt x="559" y="13"/>
                    </a:lnTo>
                    <a:lnTo>
                      <a:pt x="541" y="0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46"/>
              <p:cNvSpPr>
                <a:spLocks/>
              </p:cNvSpPr>
              <p:nvPr userDrawn="1"/>
            </p:nvSpPr>
            <p:spPr bwMode="auto">
              <a:xfrm>
                <a:off x="1948" y="2725"/>
                <a:ext cx="628" cy="337"/>
              </a:xfrm>
              <a:custGeom>
                <a:avLst/>
                <a:gdLst>
                  <a:gd name="T0" fmla="*/ 524 w 628"/>
                  <a:gd name="T1" fmla="*/ 1 h 337"/>
                  <a:gd name="T2" fmla="*/ 449 w 628"/>
                  <a:gd name="T3" fmla="*/ 7 h 337"/>
                  <a:gd name="T4" fmla="*/ 372 w 628"/>
                  <a:gd name="T5" fmla="*/ 10 h 337"/>
                  <a:gd name="T6" fmla="*/ 296 w 628"/>
                  <a:gd name="T7" fmla="*/ 12 h 337"/>
                  <a:gd name="T8" fmla="*/ 228 w 628"/>
                  <a:gd name="T9" fmla="*/ 13 h 337"/>
                  <a:gd name="T10" fmla="*/ 156 w 628"/>
                  <a:gd name="T11" fmla="*/ 13 h 337"/>
                  <a:gd name="T12" fmla="*/ 78 w 628"/>
                  <a:gd name="T13" fmla="*/ 15 h 337"/>
                  <a:gd name="T14" fmla="*/ 2 w 628"/>
                  <a:gd name="T15" fmla="*/ 13 h 337"/>
                  <a:gd name="T16" fmla="*/ 2 w 628"/>
                  <a:gd name="T17" fmla="*/ 111 h 337"/>
                  <a:gd name="T18" fmla="*/ 0 w 628"/>
                  <a:gd name="T19" fmla="*/ 214 h 337"/>
                  <a:gd name="T20" fmla="*/ 0 w 628"/>
                  <a:gd name="T21" fmla="*/ 310 h 337"/>
                  <a:gd name="T22" fmla="*/ 0 w 628"/>
                  <a:gd name="T23" fmla="*/ 337 h 337"/>
                  <a:gd name="T24" fmla="*/ 11 w 628"/>
                  <a:gd name="T25" fmla="*/ 337 h 337"/>
                  <a:gd name="T26" fmla="*/ 88 w 628"/>
                  <a:gd name="T27" fmla="*/ 337 h 337"/>
                  <a:gd name="T28" fmla="*/ 171 w 628"/>
                  <a:gd name="T29" fmla="*/ 336 h 337"/>
                  <a:gd name="T30" fmla="*/ 247 w 628"/>
                  <a:gd name="T31" fmla="*/ 334 h 337"/>
                  <a:gd name="T32" fmla="*/ 318 w 628"/>
                  <a:gd name="T33" fmla="*/ 332 h 337"/>
                  <a:gd name="T34" fmla="*/ 395 w 628"/>
                  <a:gd name="T35" fmla="*/ 329 h 337"/>
                  <a:gd name="T36" fmla="*/ 476 w 628"/>
                  <a:gd name="T37" fmla="*/ 326 h 337"/>
                  <a:gd name="T38" fmla="*/ 556 w 628"/>
                  <a:gd name="T39" fmla="*/ 321 h 337"/>
                  <a:gd name="T40" fmla="*/ 628 w 628"/>
                  <a:gd name="T41" fmla="*/ 315 h 337"/>
                  <a:gd name="T42" fmla="*/ 620 w 628"/>
                  <a:gd name="T43" fmla="*/ 192 h 337"/>
                  <a:gd name="T44" fmla="*/ 613 w 628"/>
                  <a:gd name="T45" fmla="*/ 89 h 337"/>
                  <a:gd name="T46" fmla="*/ 595 w 628"/>
                  <a:gd name="T47" fmla="*/ 84 h 337"/>
                  <a:gd name="T48" fmla="*/ 588 w 628"/>
                  <a:gd name="T49" fmla="*/ 67 h 337"/>
                  <a:gd name="T50" fmla="*/ 569 w 628"/>
                  <a:gd name="T51" fmla="*/ 50 h 337"/>
                  <a:gd name="T52" fmla="*/ 579 w 628"/>
                  <a:gd name="T53" fmla="*/ 30 h 337"/>
                  <a:gd name="T54" fmla="*/ 586 w 628"/>
                  <a:gd name="T55" fmla="*/ 29 h 337"/>
                  <a:gd name="T56" fmla="*/ 579 w 628"/>
                  <a:gd name="T57" fmla="*/ 13 h 337"/>
                  <a:gd name="T58" fmla="*/ 568 w 628"/>
                  <a:gd name="T59" fmla="*/ 17 h 337"/>
                  <a:gd name="T60" fmla="*/ 559 w 628"/>
                  <a:gd name="T61" fmla="*/ 13 h 337"/>
                  <a:gd name="T62" fmla="*/ 541 w 628"/>
                  <a:gd name="T63" fmla="*/ 0 h 337"/>
                  <a:gd name="T64" fmla="*/ 524 w 628"/>
                  <a:gd name="T65" fmla="*/ 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8" h="337">
                    <a:moveTo>
                      <a:pt x="524" y="1"/>
                    </a:moveTo>
                    <a:lnTo>
                      <a:pt x="449" y="7"/>
                    </a:lnTo>
                    <a:lnTo>
                      <a:pt x="372" y="10"/>
                    </a:lnTo>
                    <a:lnTo>
                      <a:pt x="296" y="12"/>
                    </a:lnTo>
                    <a:lnTo>
                      <a:pt x="228" y="13"/>
                    </a:lnTo>
                    <a:lnTo>
                      <a:pt x="156" y="13"/>
                    </a:lnTo>
                    <a:lnTo>
                      <a:pt x="78" y="15"/>
                    </a:lnTo>
                    <a:lnTo>
                      <a:pt x="2" y="13"/>
                    </a:lnTo>
                    <a:lnTo>
                      <a:pt x="2" y="111"/>
                    </a:lnTo>
                    <a:lnTo>
                      <a:pt x="0" y="214"/>
                    </a:lnTo>
                    <a:lnTo>
                      <a:pt x="0" y="310"/>
                    </a:lnTo>
                    <a:lnTo>
                      <a:pt x="0" y="337"/>
                    </a:lnTo>
                    <a:lnTo>
                      <a:pt x="11" y="337"/>
                    </a:lnTo>
                    <a:lnTo>
                      <a:pt x="88" y="337"/>
                    </a:lnTo>
                    <a:lnTo>
                      <a:pt x="171" y="336"/>
                    </a:lnTo>
                    <a:lnTo>
                      <a:pt x="247" y="334"/>
                    </a:lnTo>
                    <a:lnTo>
                      <a:pt x="318" y="332"/>
                    </a:lnTo>
                    <a:lnTo>
                      <a:pt x="395" y="329"/>
                    </a:lnTo>
                    <a:lnTo>
                      <a:pt x="476" y="326"/>
                    </a:lnTo>
                    <a:lnTo>
                      <a:pt x="556" y="321"/>
                    </a:lnTo>
                    <a:lnTo>
                      <a:pt x="628" y="315"/>
                    </a:lnTo>
                    <a:lnTo>
                      <a:pt x="620" y="192"/>
                    </a:lnTo>
                    <a:lnTo>
                      <a:pt x="613" y="89"/>
                    </a:lnTo>
                    <a:lnTo>
                      <a:pt x="595" y="84"/>
                    </a:lnTo>
                    <a:lnTo>
                      <a:pt x="588" y="67"/>
                    </a:lnTo>
                    <a:lnTo>
                      <a:pt x="569" y="50"/>
                    </a:lnTo>
                    <a:lnTo>
                      <a:pt x="579" y="30"/>
                    </a:lnTo>
                    <a:lnTo>
                      <a:pt x="586" y="29"/>
                    </a:lnTo>
                    <a:lnTo>
                      <a:pt x="579" y="13"/>
                    </a:lnTo>
                    <a:lnTo>
                      <a:pt x="568" y="17"/>
                    </a:lnTo>
                    <a:lnTo>
                      <a:pt x="559" y="13"/>
                    </a:lnTo>
                    <a:lnTo>
                      <a:pt x="541" y="0"/>
                    </a:lnTo>
                    <a:lnTo>
                      <a:pt x="524" y="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47"/>
              <p:cNvSpPr>
                <a:spLocks/>
              </p:cNvSpPr>
              <p:nvPr userDrawn="1"/>
            </p:nvSpPr>
            <p:spPr bwMode="auto">
              <a:xfrm>
                <a:off x="993" y="1656"/>
                <a:ext cx="852" cy="552"/>
              </a:xfrm>
              <a:custGeom>
                <a:avLst/>
                <a:gdLst>
                  <a:gd name="T0" fmla="*/ 689 w 852"/>
                  <a:gd name="T1" fmla="*/ 542 h 552"/>
                  <a:gd name="T2" fmla="*/ 557 w 852"/>
                  <a:gd name="T3" fmla="*/ 530 h 552"/>
                  <a:gd name="T4" fmla="*/ 419 w 852"/>
                  <a:gd name="T5" fmla="*/ 513 h 552"/>
                  <a:gd name="T6" fmla="*/ 304 w 852"/>
                  <a:gd name="T7" fmla="*/ 498 h 552"/>
                  <a:gd name="T8" fmla="*/ 285 w 852"/>
                  <a:gd name="T9" fmla="*/ 540 h 552"/>
                  <a:gd name="T10" fmla="*/ 277 w 852"/>
                  <a:gd name="T11" fmla="*/ 520 h 552"/>
                  <a:gd name="T12" fmla="*/ 268 w 852"/>
                  <a:gd name="T13" fmla="*/ 530 h 552"/>
                  <a:gd name="T14" fmla="*/ 265 w 852"/>
                  <a:gd name="T15" fmla="*/ 542 h 552"/>
                  <a:gd name="T16" fmla="*/ 240 w 852"/>
                  <a:gd name="T17" fmla="*/ 540 h 552"/>
                  <a:gd name="T18" fmla="*/ 219 w 852"/>
                  <a:gd name="T19" fmla="*/ 535 h 552"/>
                  <a:gd name="T20" fmla="*/ 201 w 852"/>
                  <a:gd name="T21" fmla="*/ 534 h 552"/>
                  <a:gd name="T22" fmla="*/ 174 w 852"/>
                  <a:gd name="T23" fmla="*/ 532 h 552"/>
                  <a:gd name="T24" fmla="*/ 160 w 852"/>
                  <a:gd name="T25" fmla="*/ 539 h 552"/>
                  <a:gd name="T26" fmla="*/ 160 w 852"/>
                  <a:gd name="T27" fmla="*/ 545 h 552"/>
                  <a:gd name="T28" fmla="*/ 150 w 852"/>
                  <a:gd name="T29" fmla="*/ 524 h 552"/>
                  <a:gd name="T30" fmla="*/ 149 w 852"/>
                  <a:gd name="T31" fmla="*/ 512 h 552"/>
                  <a:gd name="T32" fmla="*/ 137 w 852"/>
                  <a:gd name="T33" fmla="*/ 490 h 552"/>
                  <a:gd name="T34" fmla="*/ 123 w 852"/>
                  <a:gd name="T35" fmla="*/ 483 h 552"/>
                  <a:gd name="T36" fmla="*/ 125 w 852"/>
                  <a:gd name="T37" fmla="*/ 471 h 552"/>
                  <a:gd name="T38" fmla="*/ 123 w 852"/>
                  <a:gd name="T39" fmla="*/ 454 h 552"/>
                  <a:gd name="T40" fmla="*/ 118 w 852"/>
                  <a:gd name="T41" fmla="*/ 442 h 552"/>
                  <a:gd name="T42" fmla="*/ 113 w 852"/>
                  <a:gd name="T43" fmla="*/ 422 h 552"/>
                  <a:gd name="T44" fmla="*/ 111 w 852"/>
                  <a:gd name="T45" fmla="*/ 409 h 552"/>
                  <a:gd name="T46" fmla="*/ 110 w 852"/>
                  <a:gd name="T47" fmla="*/ 397 h 552"/>
                  <a:gd name="T48" fmla="*/ 96 w 852"/>
                  <a:gd name="T49" fmla="*/ 390 h 552"/>
                  <a:gd name="T50" fmla="*/ 78 w 852"/>
                  <a:gd name="T51" fmla="*/ 399 h 552"/>
                  <a:gd name="T52" fmla="*/ 62 w 852"/>
                  <a:gd name="T53" fmla="*/ 394 h 552"/>
                  <a:gd name="T54" fmla="*/ 62 w 852"/>
                  <a:gd name="T55" fmla="*/ 377 h 552"/>
                  <a:gd name="T56" fmla="*/ 73 w 852"/>
                  <a:gd name="T57" fmla="*/ 358 h 552"/>
                  <a:gd name="T58" fmla="*/ 74 w 852"/>
                  <a:gd name="T59" fmla="*/ 348 h 552"/>
                  <a:gd name="T60" fmla="*/ 73 w 852"/>
                  <a:gd name="T61" fmla="*/ 334 h 552"/>
                  <a:gd name="T62" fmla="*/ 76 w 852"/>
                  <a:gd name="T63" fmla="*/ 326 h 552"/>
                  <a:gd name="T64" fmla="*/ 86 w 852"/>
                  <a:gd name="T65" fmla="*/ 297 h 552"/>
                  <a:gd name="T66" fmla="*/ 89 w 852"/>
                  <a:gd name="T67" fmla="*/ 289 h 552"/>
                  <a:gd name="T68" fmla="*/ 74 w 852"/>
                  <a:gd name="T69" fmla="*/ 274 h 552"/>
                  <a:gd name="T70" fmla="*/ 73 w 852"/>
                  <a:gd name="T71" fmla="*/ 265 h 552"/>
                  <a:gd name="T72" fmla="*/ 62 w 852"/>
                  <a:gd name="T73" fmla="*/ 264 h 552"/>
                  <a:gd name="T74" fmla="*/ 56 w 852"/>
                  <a:gd name="T75" fmla="*/ 248 h 552"/>
                  <a:gd name="T76" fmla="*/ 49 w 852"/>
                  <a:gd name="T77" fmla="*/ 230 h 552"/>
                  <a:gd name="T78" fmla="*/ 24 w 852"/>
                  <a:gd name="T79" fmla="*/ 189 h 552"/>
                  <a:gd name="T80" fmla="*/ 10 w 852"/>
                  <a:gd name="T81" fmla="*/ 171 h 552"/>
                  <a:gd name="T82" fmla="*/ 12 w 852"/>
                  <a:gd name="T83" fmla="*/ 157 h 552"/>
                  <a:gd name="T84" fmla="*/ 17 w 852"/>
                  <a:gd name="T85" fmla="*/ 142 h 552"/>
                  <a:gd name="T86" fmla="*/ 24 w 852"/>
                  <a:gd name="T87" fmla="*/ 0 h 552"/>
                  <a:gd name="T88" fmla="*/ 246 w 852"/>
                  <a:gd name="T89" fmla="*/ 49 h 552"/>
                  <a:gd name="T90" fmla="*/ 376 w 852"/>
                  <a:gd name="T91" fmla="*/ 73 h 552"/>
                  <a:gd name="T92" fmla="*/ 479 w 852"/>
                  <a:gd name="T93" fmla="*/ 88 h 552"/>
                  <a:gd name="T94" fmla="*/ 608 w 852"/>
                  <a:gd name="T95" fmla="*/ 105 h 552"/>
                  <a:gd name="T96" fmla="*/ 729 w 852"/>
                  <a:gd name="T97" fmla="*/ 117 h 552"/>
                  <a:gd name="T98" fmla="*/ 852 w 852"/>
                  <a:gd name="T99" fmla="*/ 128 h 552"/>
                  <a:gd name="T100" fmla="*/ 841 w 852"/>
                  <a:gd name="T101" fmla="*/ 329 h 552"/>
                  <a:gd name="T102" fmla="*/ 834 w 852"/>
                  <a:gd name="T103" fmla="*/ 451 h 552"/>
                  <a:gd name="T104" fmla="*/ 761 w 852"/>
                  <a:gd name="T105" fmla="*/ 54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52" h="552">
                    <a:moveTo>
                      <a:pt x="761" y="547"/>
                    </a:moveTo>
                    <a:lnTo>
                      <a:pt x="689" y="542"/>
                    </a:lnTo>
                    <a:lnTo>
                      <a:pt x="619" y="535"/>
                    </a:lnTo>
                    <a:lnTo>
                      <a:pt x="557" y="530"/>
                    </a:lnTo>
                    <a:lnTo>
                      <a:pt x="491" y="524"/>
                    </a:lnTo>
                    <a:lnTo>
                      <a:pt x="419" y="513"/>
                    </a:lnTo>
                    <a:lnTo>
                      <a:pt x="351" y="505"/>
                    </a:lnTo>
                    <a:lnTo>
                      <a:pt x="304" y="498"/>
                    </a:lnTo>
                    <a:lnTo>
                      <a:pt x="295" y="552"/>
                    </a:lnTo>
                    <a:lnTo>
                      <a:pt x="285" y="540"/>
                    </a:lnTo>
                    <a:lnTo>
                      <a:pt x="280" y="524"/>
                    </a:lnTo>
                    <a:lnTo>
                      <a:pt x="277" y="520"/>
                    </a:lnTo>
                    <a:lnTo>
                      <a:pt x="268" y="525"/>
                    </a:lnTo>
                    <a:lnTo>
                      <a:pt x="268" y="530"/>
                    </a:lnTo>
                    <a:lnTo>
                      <a:pt x="263" y="535"/>
                    </a:lnTo>
                    <a:lnTo>
                      <a:pt x="265" y="542"/>
                    </a:lnTo>
                    <a:lnTo>
                      <a:pt x="250" y="537"/>
                    </a:lnTo>
                    <a:lnTo>
                      <a:pt x="240" y="540"/>
                    </a:lnTo>
                    <a:lnTo>
                      <a:pt x="235" y="535"/>
                    </a:lnTo>
                    <a:lnTo>
                      <a:pt x="219" y="535"/>
                    </a:lnTo>
                    <a:lnTo>
                      <a:pt x="208" y="530"/>
                    </a:lnTo>
                    <a:lnTo>
                      <a:pt x="201" y="534"/>
                    </a:lnTo>
                    <a:lnTo>
                      <a:pt x="196" y="540"/>
                    </a:lnTo>
                    <a:lnTo>
                      <a:pt x="174" y="532"/>
                    </a:lnTo>
                    <a:lnTo>
                      <a:pt x="167" y="532"/>
                    </a:lnTo>
                    <a:lnTo>
                      <a:pt x="160" y="539"/>
                    </a:lnTo>
                    <a:lnTo>
                      <a:pt x="162" y="544"/>
                    </a:lnTo>
                    <a:lnTo>
                      <a:pt x="160" y="545"/>
                    </a:lnTo>
                    <a:lnTo>
                      <a:pt x="149" y="532"/>
                    </a:lnTo>
                    <a:lnTo>
                      <a:pt x="150" y="524"/>
                    </a:lnTo>
                    <a:lnTo>
                      <a:pt x="145" y="517"/>
                    </a:lnTo>
                    <a:lnTo>
                      <a:pt x="149" y="512"/>
                    </a:lnTo>
                    <a:lnTo>
                      <a:pt x="143" y="497"/>
                    </a:lnTo>
                    <a:lnTo>
                      <a:pt x="137" y="490"/>
                    </a:lnTo>
                    <a:lnTo>
                      <a:pt x="130" y="493"/>
                    </a:lnTo>
                    <a:lnTo>
                      <a:pt x="123" y="483"/>
                    </a:lnTo>
                    <a:lnTo>
                      <a:pt x="122" y="475"/>
                    </a:lnTo>
                    <a:lnTo>
                      <a:pt x="125" y="471"/>
                    </a:lnTo>
                    <a:lnTo>
                      <a:pt x="127" y="466"/>
                    </a:lnTo>
                    <a:lnTo>
                      <a:pt x="123" y="454"/>
                    </a:lnTo>
                    <a:lnTo>
                      <a:pt x="120" y="453"/>
                    </a:lnTo>
                    <a:lnTo>
                      <a:pt x="118" y="442"/>
                    </a:lnTo>
                    <a:lnTo>
                      <a:pt x="111" y="431"/>
                    </a:lnTo>
                    <a:lnTo>
                      <a:pt x="113" y="422"/>
                    </a:lnTo>
                    <a:lnTo>
                      <a:pt x="110" y="417"/>
                    </a:lnTo>
                    <a:lnTo>
                      <a:pt x="111" y="409"/>
                    </a:lnTo>
                    <a:lnTo>
                      <a:pt x="108" y="405"/>
                    </a:lnTo>
                    <a:lnTo>
                      <a:pt x="110" y="397"/>
                    </a:lnTo>
                    <a:lnTo>
                      <a:pt x="98" y="385"/>
                    </a:lnTo>
                    <a:lnTo>
                      <a:pt x="96" y="390"/>
                    </a:lnTo>
                    <a:lnTo>
                      <a:pt x="88" y="397"/>
                    </a:lnTo>
                    <a:lnTo>
                      <a:pt x="78" y="399"/>
                    </a:lnTo>
                    <a:lnTo>
                      <a:pt x="71" y="404"/>
                    </a:lnTo>
                    <a:lnTo>
                      <a:pt x="62" y="394"/>
                    </a:lnTo>
                    <a:lnTo>
                      <a:pt x="54" y="390"/>
                    </a:lnTo>
                    <a:lnTo>
                      <a:pt x="62" y="377"/>
                    </a:lnTo>
                    <a:lnTo>
                      <a:pt x="59" y="368"/>
                    </a:lnTo>
                    <a:lnTo>
                      <a:pt x="73" y="358"/>
                    </a:lnTo>
                    <a:lnTo>
                      <a:pt x="71" y="353"/>
                    </a:lnTo>
                    <a:lnTo>
                      <a:pt x="74" y="348"/>
                    </a:lnTo>
                    <a:lnTo>
                      <a:pt x="69" y="345"/>
                    </a:lnTo>
                    <a:lnTo>
                      <a:pt x="73" y="334"/>
                    </a:lnTo>
                    <a:lnTo>
                      <a:pt x="69" y="328"/>
                    </a:lnTo>
                    <a:lnTo>
                      <a:pt x="76" y="326"/>
                    </a:lnTo>
                    <a:lnTo>
                      <a:pt x="76" y="316"/>
                    </a:lnTo>
                    <a:lnTo>
                      <a:pt x="86" y="297"/>
                    </a:lnTo>
                    <a:lnTo>
                      <a:pt x="84" y="292"/>
                    </a:lnTo>
                    <a:lnTo>
                      <a:pt x="89" y="289"/>
                    </a:lnTo>
                    <a:lnTo>
                      <a:pt x="93" y="275"/>
                    </a:lnTo>
                    <a:lnTo>
                      <a:pt x="74" y="274"/>
                    </a:lnTo>
                    <a:lnTo>
                      <a:pt x="71" y="270"/>
                    </a:lnTo>
                    <a:lnTo>
                      <a:pt x="73" y="265"/>
                    </a:lnTo>
                    <a:lnTo>
                      <a:pt x="69" y="262"/>
                    </a:lnTo>
                    <a:lnTo>
                      <a:pt x="62" y="264"/>
                    </a:lnTo>
                    <a:lnTo>
                      <a:pt x="64" y="257"/>
                    </a:lnTo>
                    <a:lnTo>
                      <a:pt x="56" y="248"/>
                    </a:lnTo>
                    <a:lnTo>
                      <a:pt x="56" y="238"/>
                    </a:lnTo>
                    <a:lnTo>
                      <a:pt x="49" y="230"/>
                    </a:lnTo>
                    <a:lnTo>
                      <a:pt x="34" y="198"/>
                    </a:lnTo>
                    <a:lnTo>
                      <a:pt x="24" y="189"/>
                    </a:lnTo>
                    <a:lnTo>
                      <a:pt x="19" y="179"/>
                    </a:lnTo>
                    <a:lnTo>
                      <a:pt x="10" y="171"/>
                    </a:lnTo>
                    <a:lnTo>
                      <a:pt x="17" y="167"/>
                    </a:lnTo>
                    <a:lnTo>
                      <a:pt x="12" y="157"/>
                    </a:lnTo>
                    <a:lnTo>
                      <a:pt x="17" y="154"/>
                    </a:lnTo>
                    <a:lnTo>
                      <a:pt x="17" y="142"/>
                    </a:lnTo>
                    <a:lnTo>
                      <a:pt x="0" y="105"/>
                    </a:lnTo>
                    <a:lnTo>
                      <a:pt x="24" y="0"/>
                    </a:lnTo>
                    <a:lnTo>
                      <a:pt x="159" y="31"/>
                    </a:lnTo>
                    <a:lnTo>
                      <a:pt x="246" y="49"/>
                    </a:lnTo>
                    <a:lnTo>
                      <a:pt x="309" y="61"/>
                    </a:lnTo>
                    <a:lnTo>
                      <a:pt x="376" y="73"/>
                    </a:lnTo>
                    <a:lnTo>
                      <a:pt x="437" y="83"/>
                    </a:lnTo>
                    <a:lnTo>
                      <a:pt x="479" y="88"/>
                    </a:lnTo>
                    <a:lnTo>
                      <a:pt x="547" y="98"/>
                    </a:lnTo>
                    <a:lnTo>
                      <a:pt x="608" y="105"/>
                    </a:lnTo>
                    <a:lnTo>
                      <a:pt x="665" y="112"/>
                    </a:lnTo>
                    <a:lnTo>
                      <a:pt x="729" y="117"/>
                    </a:lnTo>
                    <a:lnTo>
                      <a:pt x="797" y="123"/>
                    </a:lnTo>
                    <a:lnTo>
                      <a:pt x="852" y="128"/>
                    </a:lnTo>
                    <a:lnTo>
                      <a:pt x="847" y="225"/>
                    </a:lnTo>
                    <a:lnTo>
                      <a:pt x="841" y="329"/>
                    </a:lnTo>
                    <a:lnTo>
                      <a:pt x="836" y="424"/>
                    </a:lnTo>
                    <a:lnTo>
                      <a:pt x="834" y="451"/>
                    </a:lnTo>
                    <a:lnTo>
                      <a:pt x="829" y="551"/>
                    </a:lnTo>
                    <a:lnTo>
                      <a:pt x="761" y="54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48"/>
              <p:cNvSpPr>
                <a:spLocks/>
              </p:cNvSpPr>
              <p:nvPr userDrawn="1"/>
            </p:nvSpPr>
            <p:spPr bwMode="auto">
              <a:xfrm>
                <a:off x="983" y="1651"/>
                <a:ext cx="852" cy="552"/>
              </a:xfrm>
              <a:custGeom>
                <a:avLst/>
                <a:gdLst>
                  <a:gd name="T0" fmla="*/ 689 w 852"/>
                  <a:gd name="T1" fmla="*/ 542 h 552"/>
                  <a:gd name="T2" fmla="*/ 557 w 852"/>
                  <a:gd name="T3" fmla="*/ 530 h 552"/>
                  <a:gd name="T4" fmla="*/ 418 w 852"/>
                  <a:gd name="T5" fmla="*/ 513 h 552"/>
                  <a:gd name="T6" fmla="*/ 302 w 852"/>
                  <a:gd name="T7" fmla="*/ 498 h 552"/>
                  <a:gd name="T8" fmla="*/ 285 w 852"/>
                  <a:gd name="T9" fmla="*/ 540 h 552"/>
                  <a:gd name="T10" fmla="*/ 275 w 852"/>
                  <a:gd name="T11" fmla="*/ 520 h 552"/>
                  <a:gd name="T12" fmla="*/ 267 w 852"/>
                  <a:gd name="T13" fmla="*/ 529 h 552"/>
                  <a:gd name="T14" fmla="*/ 265 w 852"/>
                  <a:gd name="T15" fmla="*/ 542 h 552"/>
                  <a:gd name="T16" fmla="*/ 240 w 852"/>
                  <a:gd name="T17" fmla="*/ 540 h 552"/>
                  <a:gd name="T18" fmla="*/ 218 w 852"/>
                  <a:gd name="T19" fmla="*/ 535 h 552"/>
                  <a:gd name="T20" fmla="*/ 199 w 852"/>
                  <a:gd name="T21" fmla="*/ 532 h 552"/>
                  <a:gd name="T22" fmla="*/ 172 w 852"/>
                  <a:gd name="T23" fmla="*/ 530 h 552"/>
                  <a:gd name="T24" fmla="*/ 160 w 852"/>
                  <a:gd name="T25" fmla="*/ 537 h 552"/>
                  <a:gd name="T26" fmla="*/ 159 w 852"/>
                  <a:gd name="T27" fmla="*/ 544 h 552"/>
                  <a:gd name="T28" fmla="*/ 150 w 852"/>
                  <a:gd name="T29" fmla="*/ 523 h 552"/>
                  <a:gd name="T30" fmla="*/ 148 w 852"/>
                  <a:gd name="T31" fmla="*/ 510 h 552"/>
                  <a:gd name="T32" fmla="*/ 137 w 852"/>
                  <a:gd name="T33" fmla="*/ 490 h 552"/>
                  <a:gd name="T34" fmla="*/ 123 w 852"/>
                  <a:gd name="T35" fmla="*/ 483 h 552"/>
                  <a:gd name="T36" fmla="*/ 125 w 852"/>
                  <a:gd name="T37" fmla="*/ 471 h 552"/>
                  <a:gd name="T38" fmla="*/ 123 w 852"/>
                  <a:gd name="T39" fmla="*/ 454 h 552"/>
                  <a:gd name="T40" fmla="*/ 116 w 852"/>
                  <a:gd name="T41" fmla="*/ 442 h 552"/>
                  <a:gd name="T42" fmla="*/ 111 w 852"/>
                  <a:gd name="T43" fmla="*/ 422 h 552"/>
                  <a:gd name="T44" fmla="*/ 111 w 852"/>
                  <a:gd name="T45" fmla="*/ 409 h 552"/>
                  <a:gd name="T46" fmla="*/ 110 w 852"/>
                  <a:gd name="T47" fmla="*/ 397 h 552"/>
                  <a:gd name="T48" fmla="*/ 96 w 852"/>
                  <a:gd name="T49" fmla="*/ 388 h 552"/>
                  <a:gd name="T50" fmla="*/ 77 w 852"/>
                  <a:gd name="T51" fmla="*/ 399 h 552"/>
                  <a:gd name="T52" fmla="*/ 61 w 852"/>
                  <a:gd name="T53" fmla="*/ 392 h 552"/>
                  <a:gd name="T54" fmla="*/ 61 w 852"/>
                  <a:gd name="T55" fmla="*/ 375 h 552"/>
                  <a:gd name="T56" fmla="*/ 72 w 852"/>
                  <a:gd name="T57" fmla="*/ 358 h 552"/>
                  <a:gd name="T58" fmla="*/ 72 w 852"/>
                  <a:gd name="T59" fmla="*/ 348 h 552"/>
                  <a:gd name="T60" fmla="*/ 72 w 852"/>
                  <a:gd name="T61" fmla="*/ 333 h 552"/>
                  <a:gd name="T62" fmla="*/ 74 w 852"/>
                  <a:gd name="T63" fmla="*/ 324 h 552"/>
                  <a:gd name="T64" fmla="*/ 84 w 852"/>
                  <a:gd name="T65" fmla="*/ 297 h 552"/>
                  <a:gd name="T66" fmla="*/ 88 w 852"/>
                  <a:gd name="T67" fmla="*/ 289 h 552"/>
                  <a:gd name="T68" fmla="*/ 74 w 852"/>
                  <a:gd name="T69" fmla="*/ 274 h 552"/>
                  <a:gd name="T70" fmla="*/ 72 w 852"/>
                  <a:gd name="T71" fmla="*/ 265 h 552"/>
                  <a:gd name="T72" fmla="*/ 61 w 852"/>
                  <a:gd name="T73" fmla="*/ 263 h 552"/>
                  <a:gd name="T74" fmla="*/ 54 w 852"/>
                  <a:gd name="T75" fmla="*/ 248 h 552"/>
                  <a:gd name="T76" fmla="*/ 47 w 852"/>
                  <a:gd name="T77" fmla="*/ 230 h 552"/>
                  <a:gd name="T78" fmla="*/ 22 w 852"/>
                  <a:gd name="T79" fmla="*/ 189 h 552"/>
                  <a:gd name="T80" fmla="*/ 8 w 852"/>
                  <a:gd name="T81" fmla="*/ 171 h 552"/>
                  <a:gd name="T82" fmla="*/ 12 w 852"/>
                  <a:gd name="T83" fmla="*/ 157 h 552"/>
                  <a:gd name="T84" fmla="*/ 15 w 852"/>
                  <a:gd name="T85" fmla="*/ 142 h 552"/>
                  <a:gd name="T86" fmla="*/ 22 w 852"/>
                  <a:gd name="T87" fmla="*/ 0 h 552"/>
                  <a:gd name="T88" fmla="*/ 245 w 852"/>
                  <a:gd name="T89" fmla="*/ 49 h 552"/>
                  <a:gd name="T90" fmla="*/ 375 w 852"/>
                  <a:gd name="T91" fmla="*/ 71 h 552"/>
                  <a:gd name="T92" fmla="*/ 478 w 852"/>
                  <a:gd name="T93" fmla="*/ 88 h 552"/>
                  <a:gd name="T94" fmla="*/ 606 w 852"/>
                  <a:gd name="T95" fmla="*/ 105 h 552"/>
                  <a:gd name="T96" fmla="*/ 729 w 852"/>
                  <a:gd name="T97" fmla="*/ 117 h 552"/>
                  <a:gd name="T98" fmla="*/ 852 w 852"/>
                  <a:gd name="T99" fmla="*/ 127 h 552"/>
                  <a:gd name="T100" fmla="*/ 840 w 852"/>
                  <a:gd name="T101" fmla="*/ 329 h 552"/>
                  <a:gd name="T102" fmla="*/ 834 w 852"/>
                  <a:gd name="T103" fmla="*/ 451 h 552"/>
                  <a:gd name="T104" fmla="*/ 761 w 852"/>
                  <a:gd name="T105" fmla="*/ 54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52" h="552">
                    <a:moveTo>
                      <a:pt x="761" y="547"/>
                    </a:moveTo>
                    <a:lnTo>
                      <a:pt x="689" y="542"/>
                    </a:lnTo>
                    <a:lnTo>
                      <a:pt x="619" y="535"/>
                    </a:lnTo>
                    <a:lnTo>
                      <a:pt x="557" y="530"/>
                    </a:lnTo>
                    <a:lnTo>
                      <a:pt x="491" y="522"/>
                    </a:lnTo>
                    <a:lnTo>
                      <a:pt x="418" y="513"/>
                    </a:lnTo>
                    <a:lnTo>
                      <a:pt x="349" y="505"/>
                    </a:lnTo>
                    <a:lnTo>
                      <a:pt x="302" y="498"/>
                    </a:lnTo>
                    <a:lnTo>
                      <a:pt x="295" y="552"/>
                    </a:lnTo>
                    <a:lnTo>
                      <a:pt x="285" y="540"/>
                    </a:lnTo>
                    <a:lnTo>
                      <a:pt x="278" y="523"/>
                    </a:lnTo>
                    <a:lnTo>
                      <a:pt x="275" y="520"/>
                    </a:lnTo>
                    <a:lnTo>
                      <a:pt x="267" y="523"/>
                    </a:lnTo>
                    <a:lnTo>
                      <a:pt x="267" y="529"/>
                    </a:lnTo>
                    <a:lnTo>
                      <a:pt x="261" y="535"/>
                    </a:lnTo>
                    <a:lnTo>
                      <a:pt x="265" y="542"/>
                    </a:lnTo>
                    <a:lnTo>
                      <a:pt x="250" y="537"/>
                    </a:lnTo>
                    <a:lnTo>
                      <a:pt x="240" y="540"/>
                    </a:lnTo>
                    <a:lnTo>
                      <a:pt x="234" y="535"/>
                    </a:lnTo>
                    <a:lnTo>
                      <a:pt x="218" y="535"/>
                    </a:lnTo>
                    <a:lnTo>
                      <a:pt x="206" y="530"/>
                    </a:lnTo>
                    <a:lnTo>
                      <a:pt x="199" y="532"/>
                    </a:lnTo>
                    <a:lnTo>
                      <a:pt x="194" y="540"/>
                    </a:lnTo>
                    <a:lnTo>
                      <a:pt x="172" y="530"/>
                    </a:lnTo>
                    <a:lnTo>
                      <a:pt x="167" y="532"/>
                    </a:lnTo>
                    <a:lnTo>
                      <a:pt x="160" y="537"/>
                    </a:lnTo>
                    <a:lnTo>
                      <a:pt x="162" y="542"/>
                    </a:lnTo>
                    <a:lnTo>
                      <a:pt x="159" y="544"/>
                    </a:lnTo>
                    <a:lnTo>
                      <a:pt x="148" y="532"/>
                    </a:lnTo>
                    <a:lnTo>
                      <a:pt x="150" y="523"/>
                    </a:lnTo>
                    <a:lnTo>
                      <a:pt x="145" y="515"/>
                    </a:lnTo>
                    <a:lnTo>
                      <a:pt x="148" y="510"/>
                    </a:lnTo>
                    <a:lnTo>
                      <a:pt x="143" y="496"/>
                    </a:lnTo>
                    <a:lnTo>
                      <a:pt x="137" y="490"/>
                    </a:lnTo>
                    <a:lnTo>
                      <a:pt x="128" y="491"/>
                    </a:lnTo>
                    <a:lnTo>
                      <a:pt x="123" y="483"/>
                    </a:lnTo>
                    <a:lnTo>
                      <a:pt x="120" y="475"/>
                    </a:lnTo>
                    <a:lnTo>
                      <a:pt x="125" y="471"/>
                    </a:lnTo>
                    <a:lnTo>
                      <a:pt x="125" y="466"/>
                    </a:lnTo>
                    <a:lnTo>
                      <a:pt x="123" y="454"/>
                    </a:lnTo>
                    <a:lnTo>
                      <a:pt x="118" y="453"/>
                    </a:lnTo>
                    <a:lnTo>
                      <a:pt x="116" y="442"/>
                    </a:lnTo>
                    <a:lnTo>
                      <a:pt x="110" y="431"/>
                    </a:lnTo>
                    <a:lnTo>
                      <a:pt x="111" y="422"/>
                    </a:lnTo>
                    <a:lnTo>
                      <a:pt x="108" y="415"/>
                    </a:lnTo>
                    <a:lnTo>
                      <a:pt x="111" y="409"/>
                    </a:lnTo>
                    <a:lnTo>
                      <a:pt x="106" y="405"/>
                    </a:lnTo>
                    <a:lnTo>
                      <a:pt x="110" y="397"/>
                    </a:lnTo>
                    <a:lnTo>
                      <a:pt x="98" y="383"/>
                    </a:lnTo>
                    <a:lnTo>
                      <a:pt x="96" y="388"/>
                    </a:lnTo>
                    <a:lnTo>
                      <a:pt x="86" y="397"/>
                    </a:lnTo>
                    <a:lnTo>
                      <a:pt x="77" y="399"/>
                    </a:lnTo>
                    <a:lnTo>
                      <a:pt x="69" y="404"/>
                    </a:lnTo>
                    <a:lnTo>
                      <a:pt x="61" y="392"/>
                    </a:lnTo>
                    <a:lnTo>
                      <a:pt x="54" y="390"/>
                    </a:lnTo>
                    <a:lnTo>
                      <a:pt x="61" y="375"/>
                    </a:lnTo>
                    <a:lnTo>
                      <a:pt x="57" y="368"/>
                    </a:lnTo>
                    <a:lnTo>
                      <a:pt x="72" y="358"/>
                    </a:lnTo>
                    <a:lnTo>
                      <a:pt x="71" y="353"/>
                    </a:lnTo>
                    <a:lnTo>
                      <a:pt x="72" y="348"/>
                    </a:lnTo>
                    <a:lnTo>
                      <a:pt x="67" y="345"/>
                    </a:lnTo>
                    <a:lnTo>
                      <a:pt x="72" y="333"/>
                    </a:lnTo>
                    <a:lnTo>
                      <a:pt x="69" y="328"/>
                    </a:lnTo>
                    <a:lnTo>
                      <a:pt x="74" y="324"/>
                    </a:lnTo>
                    <a:lnTo>
                      <a:pt x="74" y="316"/>
                    </a:lnTo>
                    <a:lnTo>
                      <a:pt x="84" y="297"/>
                    </a:lnTo>
                    <a:lnTo>
                      <a:pt x="83" y="290"/>
                    </a:lnTo>
                    <a:lnTo>
                      <a:pt x="88" y="289"/>
                    </a:lnTo>
                    <a:lnTo>
                      <a:pt x="91" y="275"/>
                    </a:lnTo>
                    <a:lnTo>
                      <a:pt x="74" y="274"/>
                    </a:lnTo>
                    <a:lnTo>
                      <a:pt x="69" y="270"/>
                    </a:lnTo>
                    <a:lnTo>
                      <a:pt x="72" y="265"/>
                    </a:lnTo>
                    <a:lnTo>
                      <a:pt x="69" y="260"/>
                    </a:lnTo>
                    <a:lnTo>
                      <a:pt x="61" y="263"/>
                    </a:lnTo>
                    <a:lnTo>
                      <a:pt x="62" y="257"/>
                    </a:lnTo>
                    <a:lnTo>
                      <a:pt x="54" y="248"/>
                    </a:lnTo>
                    <a:lnTo>
                      <a:pt x="56" y="238"/>
                    </a:lnTo>
                    <a:lnTo>
                      <a:pt x="47" y="230"/>
                    </a:lnTo>
                    <a:lnTo>
                      <a:pt x="34" y="196"/>
                    </a:lnTo>
                    <a:lnTo>
                      <a:pt x="22" y="189"/>
                    </a:lnTo>
                    <a:lnTo>
                      <a:pt x="18" y="179"/>
                    </a:lnTo>
                    <a:lnTo>
                      <a:pt x="8" y="171"/>
                    </a:lnTo>
                    <a:lnTo>
                      <a:pt x="17" y="167"/>
                    </a:lnTo>
                    <a:lnTo>
                      <a:pt x="12" y="157"/>
                    </a:lnTo>
                    <a:lnTo>
                      <a:pt x="17" y="152"/>
                    </a:lnTo>
                    <a:lnTo>
                      <a:pt x="15" y="142"/>
                    </a:lnTo>
                    <a:lnTo>
                      <a:pt x="0" y="105"/>
                    </a:lnTo>
                    <a:lnTo>
                      <a:pt x="22" y="0"/>
                    </a:lnTo>
                    <a:lnTo>
                      <a:pt x="159" y="31"/>
                    </a:lnTo>
                    <a:lnTo>
                      <a:pt x="245" y="49"/>
                    </a:lnTo>
                    <a:lnTo>
                      <a:pt x="309" y="61"/>
                    </a:lnTo>
                    <a:lnTo>
                      <a:pt x="375" y="71"/>
                    </a:lnTo>
                    <a:lnTo>
                      <a:pt x="437" y="81"/>
                    </a:lnTo>
                    <a:lnTo>
                      <a:pt x="478" y="88"/>
                    </a:lnTo>
                    <a:lnTo>
                      <a:pt x="545" y="96"/>
                    </a:lnTo>
                    <a:lnTo>
                      <a:pt x="606" y="105"/>
                    </a:lnTo>
                    <a:lnTo>
                      <a:pt x="665" y="110"/>
                    </a:lnTo>
                    <a:lnTo>
                      <a:pt x="729" y="117"/>
                    </a:lnTo>
                    <a:lnTo>
                      <a:pt x="797" y="122"/>
                    </a:lnTo>
                    <a:lnTo>
                      <a:pt x="852" y="127"/>
                    </a:lnTo>
                    <a:lnTo>
                      <a:pt x="846" y="225"/>
                    </a:lnTo>
                    <a:lnTo>
                      <a:pt x="840" y="329"/>
                    </a:lnTo>
                    <a:lnTo>
                      <a:pt x="835" y="422"/>
                    </a:lnTo>
                    <a:lnTo>
                      <a:pt x="834" y="451"/>
                    </a:lnTo>
                    <a:lnTo>
                      <a:pt x="829" y="550"/>
                    </a:lnTo>
                    <a:lnTo>
                      <a:pt x="761" y="54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9"/>
              <p:cNvSpPr>
                <a:spLocks/>
              </p:cNvSpPr>
              <p:nvPr userDrawn="1"/>
            </p:nvSpPr>
            <p:spPr bwMode="auto">
              <a:xfrm>
                <a:off x="2310" y="1736"/>
                <a:ext cx="536" cy="628"/>
              </a:xfrm>
              <a:custGeom>
                <a:avLst/>
                <a:gdLst>
                  <a:gd name="T0" fmla="*/ 172 w 536"/>
                  <a:gd name="T1" fmla="*/ 622 h 628"/>
                  <a:gd name="T2" fmla="*/ 315 w 536"/>
                  <a:gd name="T3" fmla="*/ 612 h 628"/>
                  <a:gd name="T4" fmla="*/ 449 w 536"/>
                  <a:gd name="T5" fmla="*/ 601 h 628"/>
                  <a:gd name="T6" fmla="*/ 474 w 536"/>
                  <a:gd name="T7" fmla="*/ 567 h 628"/>
                  <a:gd name="T8" fmla="*/ 428 w 536"/>
                  <a:gd name="T9" fmla="*/ 533 h 628"/>
                  <a:gd name="T10" fmla="*/ 405 w 536"/>
                  <a:gd name="T11" fmla="*/ 504 h 628"/>
                  <a:gd name="T12" fmla="*/ 379 w 536"/>
                  <a:gd name="T13" fmla="*/ 501 h 628"/>
                  <a:gd name="T14" fmla="*/ 352 w 536"/>
                  <a:gd name="T15" fmla="*/ 486 h 628"/>
                  <a:gd name="T16" fmla="*/ 349 w 536"/>
                  <a:gd name="T17" fmla="*/ 459 h 628"/>
                  <a:gd name="T18" fmla="*/ 347 w 536"/>
                  <a:gd name="T19" fmla="*/ 438 h 628"/>
                  <a:gd name="T20" fmla="*/ 351 w 536"/>
                  <a:gd name="T21" fmla="*/ 405 h 628"/>
                  <a:gd name="T22" fmla="*/ 332 w 536"/>
                  <a:gd name="T23" fmla="*/ 390 h 628"/>
                  <a:gd name="T24" fmla="*/ 337 w 536"/>
                  <a:gd name="T25" fmla="*/ 369 h 628"/>
                  <a:gd name="T26" fmla="*/ 368 w 536"/>
                  <a:gd name="T27" fmla="*/ 341 h 628"/>
                  <a:gd name="T28" fmla="*/ 366 w 536"/>
                  <a:gd name="T29" fmla="*/ 273 h 628"/>
                  <a:gd name="T30" fmla="*/ 374 w 536"/>
                  <a:gd name="T31" fmla="*/ 263 h 628"/>
                  <a:gd name="T32" fmla="*/ 390 w 536"/>
                  <a:gd name="T33" fmla="*/ 256 h 628"/>
                  <a:gd name="T34" fmla="*/ 486 w 536"/>
                  <a:gd name="T35" fmla="*/ 157 h 628"/>
                  <a:gd name="T36" fmla="*/ 536 w 536"/>
                  <a:gd name="T37" fmla="*/ 114 h 628"/>
                  <a:gd name="T38" fmla="*/ 509 w 536"/>
                  <a:gd name="T39" fmla="*/ 109 h 628"/>
                  <a:gd name="T40" fmla="*/ 454 w 536"/>
                  <a:gd name="T41" fmla="*/ 106 h 628"/>
                  <a:gd name="T42" fmla="*/ 427 w 536"/>
                  <a:gd name="T43" fmla="*/ 119 h 628"/>
                  <a:gd name="T44" fmla="*/ 401 w 536"/>
                  <a:gd name="T45" fmla="*/ 114 h 628"/>
                  <a:gd name="T46" fmla="*/ 374 w 536"/>
                  <a:gd name="T47" fmla="*/ 101 h 628"/>
                  <a:gd name="T48" fmla="*/ 352 w 536"/>
                  <a:gd name="T49" fmla="*/ 91 h 628"/>
                  <a:gd name="T50" fmla="*/ 337 w 536"/>
                  <a:gd name="T51" fmla="*/ 79 h 628"/>
                  <a:gd name="T52" fmla="*/ 312 w 536"/>
                  <a:gd name="T53" fmla="*/ 70 h 628"/>
                  <a:gd name="T54" fmla="*/ 270 w 536"/>
                  <a:gd name="T55" fmla="*/ 77 h 628"/>
                  <a:gd name="T56" fmla="*/ 246 w 536"/>
                  <a:gd name="T57" fmla="*/ 77 h 628"/>
                  <a:gd name="T58" fmla="*/ 243 w 536"/>
                  <a:gd name="T59" fmla="*/ 72 h 628"/>
                  <a:gd name="T60" fmla="*/ 221 w 536"/>
                  <a:gd name="T61" fmla="*/ 65 h 628"/>
                  <a:gd name="T62" fmla="*/ 202 w 536"/>
                  <a:gd name="T63" fmla="*/ 69 h 628"/>
                  <a:gd name="T64" fmla="*/ 190 w 536"/>
                  <a:gd name="T65" fmla="*/ 69 h 628"/>
                  <a:gd name="T66" fmla="*/ 175 w 536"/>
                  <a:gd name="T67" fmla="*/ 40 h 628"/>
                  <a:gd name="T68" fmla="*/ 148 w 536"/>
                  <a:gd name="T69" fmla="*/ 0 h 628"/>
                  <a:gd name="T70" fmla="*/ 145 w 536"/>
                  <a:gd name="T71" fmla="*/ 45 h 628"/>
                  <a:gd name="T72" fmla="*/ 0 w 536"/>
                  <a:gd name="T73" fmla="*/ 52 h 628"/>
                  <a:gd name="T74" fmla="*/ 10 w 536"/>
                  <a:gd name="T75" fmla="*/ 82 h 628"/>
                  <a:gd name="T76" fmla="*/ 8 w 536"/>
                  <a:gd name="T77" fmla="*/ 136 h 628"/>
                  <a:gd name="T78" fmla="*/ 35 w 536"/>
                  <a:gd name="T79" fmla="*/ 256 h 628"/>
                  <a:gd name="T80" fmla="*/ 40 w 536"/>
                  <a:gd name="T81" fmla="*/ 266 h 628"/>
                  <a:gd name="T82" fmla="*/ 45 w 536"/>
                  <a:gd name="T83" fmla="*/ 317 h 628"/>
                  <a:gd name="T84" fmla="*/ 57 w 536"/>
                  <a:gd name="T85" fmla="*/ 346 h 628"/>
                  <a:gd name="T86" fmla="*/ 57 w 536"/>
                  <a:gd name="T87" fmla="*/ 379 h 628"/>
                  <a:gd name="T88" fmla="*/ 52 w 536"/>
                  <a:gd name="T89" fmla="*/ 391 h 628"/>
                  <a:gd name="T90" fmla="*/ 37 w 536"/>
                  <a:gd name="T91" fmla="*/ 406 h 628"/>
                  <a:gd name="T92" fmla="*/ 62 w 536"/>
                  <a:gd name="T93" fmla="*/ 430 h 628"/>
                  <a:gd name="T94" fmla="*/ 72 w 536"/>
                  <a:gd name="T95" fmla="*/ 523 h 628"/>
                  <a:gd name="T96" fmla="*/ 101 w 536"/>
                  <a:gd name="T97" fmla="*/ 626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6" h="628">
                    <a:moveTo>
                      <a:pt x="101" y="626"/>
                    </a:moveTo>
                    <a:lnTo>
                      <a:pt x="172" y="622"/>
                    </a:lnTo>
                    <a:lnTo>
                      <a:pt x="246" y="617"/>
                    </a:lnTo>
                    <a:lnTo>
                      <a:pt x="315" y="612"/>
                    </a:lnTo>
                    <a:lnTo>
                      <a:pt x="379" y="607"/>
                    </a:lnTo>
                    <a:lnTo>
                      <a:pt x="449" y="601"/>
                    </a:lnTo>
                    <a:lnTo>
                      <a:pt x="479" y="597"/>
                    </a:lnTo>
                    <a:lnTo>
                      <a:pt x="474" y="567"/>
                    </a:lnTo>
                    <a:lnTo>
                      <a:pt x="466" y="553"/>
                    </a:lnTo>
                    <a:lnTo>
                      <a:pt x="428" y="533"/>
                    </a:lnTo>
                    <a:lnTo>
                      <a:pt x="422" y="519"/>
                    </a:lnTo>
                    <a:lnTo>
                      <a:pt x="405" y="504"/>
                    </a:lnTo>
                    <a:lnTo>
                      <a:pt x="391" y="499"/>
                    </a:lnTo>
                    <a:lnTo>
                      <a:pt x="379" y="501"/>
                    </a:lnTo>
                    <a:lnTo>
                      <a:pt x="369" y="491"/>
                    </a:lnTo>
                    <a:lnTo>
                      <a:pt x="352" y="486"/>
                    </a:lnTo>
                    <a:lnTo>
                      <a:pt x="346" y="477"/>
                    </a:lnTo>
                    <a:lnTo>
                      <a:pt x="349" y="459"/>
                    </a:lnTo>
                    <a:lnTo>
                      <a:pt x="344" y="444"/>
                    </a:lnTo>
                    <a:lnTo>
                      <a:pt x="347" y="438"/>
                    </a:lnTo>
                    <a:lnTo>
                      <a:pt x="344" y="420"/>
                    </a:lnTo>
                    <a:lnTo>
                      <a:pt x="351" y="405"/>
                    </a:lnTo>
                    <a:lnTo>
                      <a:pt x="342" y="391"/>
                    </a:lnTo>
                    <a:lnTo>
                      <a:pt x="332" y="390"/>
                    </a:lnTo>
                    <a:lnTo>
                      <a:pt x="332" y="376"/>
                    </a:lnTo>
                    <a:lnTo>
                      <a:pt x="337" y="369"/>
                    </a:lnTo>
                    <a:lnTo>
                      <a:pt x="344" y="354"/>
                    </a:lnTo>
                    <a:lnTo>
                      <a:pt x="368" y="341"/>
                    </a:lnTo>
                    <a:lnTo>
                      <a:pt x="371" y="334"/>
                    </a:lnTo>
                    <a:lnTo>
                      <a:pt x="366" y="273"/>
                    </a:lnTo>
                    <a:lnTo>
                      <a:pt x="371" y="271"/>
                    </a:lnTo>
                    <a:lnTo>
                      <a:pt x="374" y="263"/>
                    </a:lnTo>
                    <a:lnTo>
                      <a:pt x="381" y="268"/>
                    </a:lnTo>
                    <a:lnTo>
                      <a:pt x="390" y="256"/>
                    </a:lnTo>
                    <a:lnTo>
                      <a:pt x="435" y="207"/>
                    </a:lnTo>
                    <a:lnTo>
                      <a:pt x="486" y="157"/>
                    </a:lnTo>
                    <a:lnTo>
                      <a:pt x="509" y="145"/>
                    </a:lnTo>
                    <a:lnTo>
                      <a:pt x="536" y="114"/>
                    </a:lnTo>
                    <a:lnTo>
                      <a:pt x="530" y="116"/>
                    </a:lnTo>
                    <a:lnTo>
                      <a:pt x="509" y="109"/>
                    </a:lnTo>
                    <a:lnTo>
                      <a:pt x="477" y="113"/>
                    </a:lnTo>
                    <a:lnTo>
                      <a:pt x="454" y="106"/>
                    </a:lnTo>
                    <a:lnTo>
                      <a:pt x="442" y="108"/>
                    </a:lnTo>
                    <a:lnTo>
                      <a:pt x="427" y="119"/>
                    </a:lnTo>
                    <a:lnTo>
                      <a:pt x="418" y="121"/>
                    </a:lnTo>
                    <a:lnTo>
                      <a:pt x="401" y="114"/>
                    </a:lnTo>
                    <a:lnTo>
                      <a:pt x="390" y="103"/>
                    </a:lnTo>
                    <a:lnTo>
                      <a:pt x="374" y="101"/>
                    </a:lnTo>
                    <a:lnTo>
                      <a:pt x="364" y="94"/>
                    </a:lnTo>
                    <a:lnTo>
                      <a:pt x="352" y="91"/>
                    </a:lnTo>
                    <a:lnTo>
                      <a:pt x="346" y="87"/>
                    </a:lnTo>
                    <a:lnTo>
                      <a:pt x="337" y="79"/>
                    </a:lnTo>
                    <a:lnTo>
                      <a:pt x="325" y="74"/>
                    </a:lnTo>
                    <a:lnTo>
                      <a:pt x="312" y="70"/>
                    </a:lnTo>
                    <a:lnTo>
                      <a:pt x="280" y="69"/>
                    </a:lnTo>
                    <a:lnTo>
                      <a:pt x="270" y="77"/>
                    </a:lnTo>
                    <a:lnTo>
                      <a:pt x="256" y="79"/>
                    </a:lnTo>
                    <a:lnTo>
                      <a:pt x="246" y="77"/>
                    </a:lnTo>
                    <a:lnTo>
                      <a:pt x="246" y="76"/>
                    </a:lnTo>
                    <a:lnTo>
                      <a:pt x="243" y="72"/>
                    </a:lnTo>
                    <a:lnTo>
                      <a:pt x="228" y="69"/>
                    </a:lnTo>
                    <a:lnTo>
                      <a:pt x="221" y="65"/>
                    </a:lnTo>
                    <a:lnTo>
                      <a:pt x="207" y="69"/>
                    </a:lnTo>
                    <a:lnTo>
                      <a:pt x="202" y="69"/>
                    </a:lnTo>
                    <a:lnTo>
                      <a:pt x="201" y="67"/>
                    </a:lnTo>
                    <a:lnTo>
                      <a:pt x="190" y="69"/>
                    </a:lnTo>
                    <a:lnTo>
                      <a:pt x="177" y="42"/>
                    </a:lnTo>
                    <a:lnTo>
                      <a:pt x="175" y="40"/>
                    </a:lnTo>
                    <a:lnTo>
                      <a:pt x="157" y="0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45" y="45"/>
                    </a:lnTo>
                    <a:lnTo>
                      <a:pt x="69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0" y="82"/>
                    </a:lnTo>
                    <a:lnTo>
                      <a:pt x="6" y="96"/>
                    </a:lnTo>
                    <a:lnTo>
                      <a:pt x="8" y="136"/>
                    </a:lnTo>
                    <a:lnTo>
                      <a:pt x="30" y="195"/>
                    </a:lnTo>
                    <a:lnTo>
                      <a:pt x="35" y="256"/>
                    </a:lnTo>
                    <a:lnTo>
                      <a:pt x="37" y="266"/>
                    </a:lnTo>
                    <a:lnTo>
                      <a:pt x="40" y="266"/>
                    </a:lnTo>
                    <a:lnTo>
                      <a:pt x="38" y="295"/>
                    </a:lnTo>
                    <a:lnTo>
                      <a:pt x="45" y="317"/>
                    </a:lnTo>
                    <a:lnTo>
                      <a:pt x="54" y="329"/>
                    </a:lnTo>
                    <a:lnTo>
                      <a:pt x="57" y="346"/>
                    </a:lnTo>
                    <a:lnTo>
                      <a:pt x="59" y="369"/>
                    </a:lnTo>
                    <a:lnTo>
                      <a:pt x="57" y="379"/>
                    </a:lnTo>
                    <a:lnTo>
                      <a:pt x="57" y="381"/>
                    </a:lnTo>
                    <a:lnTo>
                      <a:pt x="52" y="391"/>
                    </a:lnTo>
                    <a:lnTo>
                      <a:pt x="38" y="401"/>
                    </a:lnTo>
                    <a:lnTo>
                      <a:pt x="37" y="406"/>
                    </a:lnTo>
                    <a:lnTo>
                      <a:pt x="50" y="427"/>
                    </a:lnTo>
                    <a:lnTo>
                      <a:pt x="62" y="430"/>
                    </a:lnTo>
                    <a:lnTo>
                      <a:pt x="69" y="437"/>
                    </a:lnTo>
                    <a:lnTo>
                      <a:pt x="72" y="523"/>
                    </a:lnTo>
                    <a:lnTo>
                      <a:pt x="77" y="628"/>
                    </a:lnTo>
                    <a:lnTo>
                      <a:pt x="101" y="62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50"/>
              <p:cNvSpPr>
                <a:spLocks/>
              </p:cNvSpPr>
              <p:nvPr userDrawn="1"/>
            </p:nvSpPr>
            <p:spPr bwMode="auto">
              <a:xfrm>
                <a:off x="2310" y="1736"/>
                <a:ext cx="536" cy="628"/>
              </a:xfrm>
              <a:custGeom>
                <a:avLst/>
                <a:gdLst>
                  <a:gd name="T0" fmla="*/ 172 w 536"/>
                  <a:gd name="T1" fmla="*/ 622 h 628"/>
                  <a:gd name="T2" fmla="*/ 315 w 536"/>
                  <a:gd name="T3" fmla="*/ 612 h 628"/>
                  <a:gd name="T4" fmla="*/ 449 w 536"/>
                  <a:gd name="T5" fmla="*/ 601 h 628"/>
                  <a:gd name="T6" fmla="*/ 474 w 536"/>
                  <a:gd name="T7" fmla="*/ 567 h 628"/>
                  <a:gd name="T8" fmla="*/ 428 w 536"/>
                  <a:gd name="T9" fmla="*/ 533 h 628"/>
                  <a:gd name="T10" fmla="*/ 405 w 536"/>
                  <a:gd name="T11" fmla="*/ 504 h 628"/>
                  <a:gd name="T12" fmla="*/ 379 w 536"/>
                  <a:gd name="T13" fmla="*/ 501 h 628"/>
                  <a:gd name="T14" fmla="*/ 352 w 536"/>
                  <a:gd name="T15" fmla="*/ 486 h 628"/>
                  <a:gd name="T16" fmla="*/ 349 w 536"/>
                  <a:gd name="T17" fmla="*/ 459 h 628"/>
                  <a:gd name="T18" fmla="*/ 347 w 536"/>
                  <a:gd name="T19" fmla="*/ 438 h 628"/>
                  <a:gd name="T20" fmla="*/ 351 w 536"/>
                  <a:gd name="T21" fmla="*/ 405 h 628"/>
                  <a:gd name="T22" fmla="*/ 332 w 536"/>
                  <a:gd name="T23" fmla="*/ 390 h 628"/>
                  <a:gd name="T24" fmla="*/ 337 w 536"/>
                  <a:gd name="T25" fmla="*/ 369 h 628"/>
                  <a:gd name="T26" fmla="*/ 368 w 536"/>
                  <a:gd name="T27" fmla="*/ 341 h 628"/>
                  <a:gd name="T28" fmla="*/ 366 w 536"/>
                  <a:gd name="T29" fmla="*/ 273 h 628"/>
                  <a:gd name="T30" fmla="*/ 374 w 536"/>
                  <a:gd name="T31" fmla="*/ 263 h 628"/>
                  <a:gd name="T32" fmla="*/ 390 w 536"/>
                  <a:gd name="T33" fmla="*/ 256 h 628"/>
                  <a:gd name="T34" fmla="*/ 486 w 536"/>
                  <a:gd name="T35" fmla="*/ 157 h 628"/>
                  <a:gd name="T36" fmla="*/ 536 w 536"/>
                  <a:gd name="T37" fmla="*/ 114 h 628"/>
                  <a:gd name="T38" fmla="*/ 509 w 536"/>
                  <a:gd name="T39" fmla="*/ 109 h 628"/>
                  <a:gd name="T40" fmla="*/ 454 w 536"/>
                  <a:gd name="T41" fmla="*/ 106 h 628"/>
                  <a:gd name="T42" fmla="*/ 427 w 536"/>
                  <a:gd name="T43" fmla="*/ 119 h 628"/>
                  <a:gd name="T44" fmla="*/ 401 w 536"/>
                  <a:gd name="T45" fmla="*/ 114 h 628"/>
                  <a:gd name="T46" fmla="*/ 374 w 536"/>
                  <a:gd name="T47" fmla="*/ 101 h 628"/>
                  <a:gd name="T48" fmla="*/ 352 w 536"/>
                  <a:gd name="T49" fmla="*/ 91 h 628"/>
                  <a:gd name="T50" fmla="*/ 337 w 536"/>
                  <a:gd name="T51" fmla="*/ 79 h 628"/>
                  <a:gd name="T52" fmla="*/ 312 w 536"/>
                  <a:gd name="T53" fmla="*/ 70 h 628"/>
                  <a:gd name="T54" fmla="*/ 270 w 536"/>
                  <a:gd name="T55" fmla="*/ 77 h 628"/>
                  <a:gd name="T56" fmla="*/ 246 w 536"/>
                  <a:gd name="T57" fmla="*/ 77 h 628"/>
                  <a:gd name="T58" fmla="*/ 243 w 536"/>
                  <a:gd name="T59" fmla="*/ 72 h 628"/>
                  <a:gd name="T60" fmla="*/ 221 w 536"/>
                  <a:gd name="T61" fmla="*/ 65 h 628"/>
                  <a:gd name="T62" fmla="*/ 202 w 536"/>
                  <a:gd name="T63" fmla="*/ 69 h 628"/>
                  <a:gd name="T64" fmla="*/ 190 w 536"/>
                  <a:gd name="T65" fmla="*/ 69 h 628"/>
                  <a:gd name="T66" fmla="*/ 175 w 536"/>
                  <a:gd name="T67" fmla="*/ 40 h 628"/>
                  <a:gd name="T68" fmla="*/ 148 w 536"/>
                  <a:gd name="T69" fmla="*/ 0 h 628"/>
                  <a:gd name="T70" fmla="*/ 145 w 536"/>
                  <a:gd name="T71" fmla="*/ 45 h 628"/>
                  <a:gd name="T72" fmla="*/ 0 w 536"/>
                  <a:gd name="T73" fmla="*/ 52 h 628"/>
                  <a:gd name="T74" fmla="*/ 10 w 536"/>
                  <a:gd name="T75" fmla="*/ 82 h 628"/>
                  <a:gd name="T76" fmla="*/ 8 w 536"/>
                  <a:gd name="T77" fmla="*/ 136 h 628"/>
                  <a:gd name="T78" fmla="*/ 35 w 536"/>
                  <a:gd name="T79" fmla="*/ 256 h 628"/>
                  <a:gd name="T80" fmla="*/ 40 w 536"/>
                  <a:gd name="T81" fmla="*/ 266 h 628"/>
                  <a:gd name="T82" fmla="*/ 45 w 536"/>
                  <a:gd name="T83" fmla="*/ 317 h 628"/>
                  <a:gd name="T84" fmla="*/ 57 w 536"/>
                  <a:gd name="T85" fmla="*/ 346 h 628"/>
                  <a:gd name="T86" fmla="*/ 57 w 536"/>
                  <a:gd name="T87" fmla="*/ 379 h 628"/>
                  <a:gd name="T88" fmla="*/ 52 w 536"/>
                  <a:gd name="T89" fmla="*/ 391 h 628"/>
                  <a:gd name="T90" fmla="*/ 37 w 536"/>
                  <a:gd name="T91" fmla="*/ 406 h 628"/>
                  <a:gd name="T92" fmla="*/ 62 w 536"/>
                  <a:gd name="T93" fmla="*/ 430 h 628"/>
                  <a:gd name="T94" fmla="*/ 72 w 536"/>
                  <a:gd name="T95" fmla="*/ 523 h 628"/>
                  <a:gd name="T96" fmla="*/ 101 w 536"/>
                  <a:gd name="T97" fmla="*/ 626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6" h="628">
                    <a:moveTo>
                      <a:pt x="101" y="626"/>
                    </a:moveTo>
                    <a:lnTo>
                      <a:pt x="172" y="622"/>
                    </a:lnTo>
                    <a:lnTo>
                      <a:pt x="246" y="617"/>
                    </a:lnTo>
                    <a:lnTo>
                      <a:pt x="315" y="612"/>
                    </a:lnTo>
                    <a:lnTo>
                      <a:pt x="379" y="607"/>
                    </a:lnTo>
                    <a:lnTo>
                      <a:pt x="449" y="601"/>
                    </a:lnTo>
                    <a:lnTo>
                      <a:pt x="479" y="597"/>
                    </a:lnTo>
                    <a:lnTo>
                      <a:pt x="474" y="567"/>
                    </a:lnTo>
                    <a:lnTo>
                      <a:pt x="466" y="553"/>
                    </a:lnTo>
                    <a:lnTo>
                      <a:pt x="428" y="533"/>
                    </a:lnTo>
                    <a:lnTo>
                      <a:pt x="422" y="519"/>
                    </a:lnTo>
                    <a:lnTo>
                      <a:pt x="405" y="504"/>
                    </a:lnTo>
                    <a:lnTo>
                      <a:pt x="391" y="499"/>
                    </a:lnTo>
                    <a:lnTo>
                      <a:pt x="379" y="501"/>
                    </a:lnTo>
                    <a:lnTo>
                      <a:pt x="369" y="491"/>
                    </a:lnTo>
                    <a:lnTo>
                      <a:pt x="352" y="486"/>
                    </a:lnTo>
                    <a:lnTo>
                      <a:pt x="346" y="477"/>
                    </a:lnTo>
                    <a:lnTo>
                      <a:pt x="349" y="459"/>
                    </a:lnTo>
                    <a:lnTo>
                      <a:pt x="344" y="444"/>
                    </a:lnTo>
                    <a:lnTo>
                      <a:pt x="347" y="438"/>
                    </a:lnTo>
                    <a:lnTo>
                      <a:pt x="344" y="420"/>
                    </a:lnTo>
                    <a:lnTo>
                      <a:pt x="351" y="405"/>
                    </a:lnTo>
                    <a:lnTo>
                      <a:pt x="342" y="391"/>
                    </a:lnTo>
                    <a:lnTo>
                      <a:pt x="332" y="390"/>
                    </a:lnTo>
                    <a:lnTo>
                      <a:pt x="332" y="376"/>
                    </a:lnTo>
                    <a:lnTo>
                      <a:pt x="337" y="369"/>
                    </a:lnTo>
                    <a:lnTo>
                      <a:pt x="344" y="354"/>
                    </a:lnTo>
                    <a:lnTo>
                      <a:pt x="368" y="341"/>
                    </a:lnTo>
                    <a:lnTo>
                      <a:pt x="371" y="334"/>
                    </a:lnTo>
                    <a:lnTo>
                      <a:pt x="366" y="273"/>
                    </a:lnTo>
                    <a:lnTo>
                      <a:pt x="371" y="271"/>
                    </a:lnTo>
                    <a:lnTo>
                      <a:pt x="374" y="263"/>
                    </a:lnTo>
                    <a:lnTo>
                      <a:pt x="381" y="268"/>
                    </a:lnTo>
                    <a:lnTo>
                      <a:pt x="390" y="256"/>
                    </a:lnTo>
                    <a:lnTo>
                      <a:pt x="435" y="207"/>
                    </a:lnTo>
                    <a:lnTo>
                      <a:pt x="486" y="157"/>
                    </a:lnTo>
                    <a:lnTo>
                      <a:pt x="509" y="145"/>
                    </a:lnTo>
                    <a:lnTo>
                      <a:pt x="536" y="114"/>
                    </a:lnTo>
                    <a:lnTo>
                      <a:pt x="530" y="116"/>
                    </a:lnTo>
                    <a:lnTo>
                      <a:pt x="509" y="109"/>
                    </a:lnTo>
                    <a:lnTo>
                      <a:pt x="477" y="113"/>
                    </a:lnTo>
                    <a:lnTo>
                      <a:pt x="454" y="106"/>
                    </a:lnTo>
                    <a:lnTo>
                      <a:pt x="442" y="108"/>
                    </a:lnTo>
                    <a:lnTo>
                      <a:pt x="427" y="119"/>
                    </a:lnTo>
                    <a:lnTo>
                      <a:pt x="418" y="121"/>
                    </a:lnTo>
                    <a:lnTo>
                      <a:pt x="401" y="114"/>
                    </a:lnTo>
                    <a:lnTo>
                      <a:pt x="390" y="103"/>
                    </a:lnTo>
                    <a:lnTo>
                      <a:pt x="374" y="101"/>
                    </a:lnTo>
                    <a:lnTo>
                      <a:pt x="364" y="94"/>
                    </a:lnTo>
                    <a:lnTo>
                      <a:pt x="352" y="91"/>
                    </a:lnTo>
                    <a:lnTo>
                      <a:pt x="346" y="87"/>
                    </a:lnTo>
                    <a:lnTo>
                      <a:pt x="337" y="79"/>
                    </a:lnTo>
                    <a:lnTo>
                      <a:pt x="325" y="74"/>
                    </a:lnTo>
                    <a:lnTo>
                      <a:pt x="312" y="70"/>
                    </a:lnTo>
                    <a:lnTo>
                      <a:pt x="280" y="69"/>
                    </a:lnTo>
                    <a:lnTo>
                      <a:pt x="270" y="77"/>
                    </a:lnTo>
                    <a:lnTo>
                      <a:pt x="256" y="79"/>
                    </a:lnTo>
                    <a:lnTo>
                      <a:pt x="246" y="77"/>
                    </a:lnTo>
                    <a:lnTo>
                      <a:pt x="246" y="76"/>
                    </a:lnTo>
                    <a:lnTo>
                      <a:pt x="243" y="72"/>
                    </a:lnTo>
                    <a:lnTo>
                      <a:pt x="228" y="69"/>
                    </a:lnTo>
                    <a:lnTo>
                      <a:pt x="221" y="65"/>
                    </a:lnTo>
                    <a:lnTo>
                      <a:pt x="207" y="69"/>
                    </a:lnTo>
                    <a:lnTo>
                      <a:pt x="202" y="69"/>
                    </a:lnTo>
                    <a:lnTo>
                      <a:pt x="201" y="67"/>
                    </a:lnTo>
                    <a:lnTo>
                      <a:pt x="190" y="69"/>
                    </a:lnTo>
                    <a:lnTo>
                      <a:pt x="177" y="42"/>
                    </a:lnTo>
                    <a:lnTo>
                      <a:pt x="175" y="40"/>
                    </a:lnTo>
                    <a:lnTo>
                      <a:pt x="157" y="0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45" y="45"/>
                    </a:lnTo>
                    <a:lnTo>
                      <a:pt x="69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0" y="82"/>
                    </a:lnTo>
                    <a:lnTo>
                      <a:pt x="6" y="96"/>
                    </a:lnTo>
                    <a:lnTo>
                      <a:pt x="8" y="136"/>
                    </a:lnTo>
                    <a:lnTo>
                      <a:pt x="30" y="195"/>
                    </a:lnTo>
                    <a:lnTo>
                      <a:pt x="35" y="256"/>
                    </a:lnTo>
                    <a:lnTo>
                      <a:pt x="37" y="266"/>
                    </a:lnTo>
                    <a:lnTo>
                      <a:pt x="40" y="266"/>
                    </a:lnTo>
                    <a:lnTo>
                      <a:pt x="38" y="295"/>
                    </a:lnTo>
                    <a:lnTo>
                      <a:pt x="45" y="317"/>
                    </a:lnTo>
                    <a:lnTo>
                      <a:pt x="54" y="329"/>
                    </a:lnTo>
                    <a:lnTo>
                      <a:pt x="57" y="346"/>
                    </a:lnTo>
                    <a:lnTo>
                      <a:pt x="59" y="369"/>
                    </a:lnTo>
                    <a:lnTo>
                      <a:pt x="57" y="379"/>
                    </a:lnTo>
                    <a:lnTo>
                      <a:pt x="57" y="381"/>
                    </a:lnTo>
                    <a:lnTo>
                      <a:pt x="52" y="391"/>
                    </a:lnTo>
                    <a:lnTo>
                      <a:pt x="38" y="401"/>
                    </a:lnTo>
                    <a:lnTo>
                      <a:pt x="37" y="406"/>
                    </a:lnTo>
                    <a:lnTo>
                      <a:pt x="50" y="427"/>
                    </a:lnTo>
                    <a:lnTo>
                      <a:pt x="62" y="430"/>
                    </a:lnTo>
                    <a:lnTo>
                      <a:pt x="69" y="437"/>
                    </a:lnTo>
                    <a:lnTo>
                      <a:pt x="72" y="523"/>
                    </a:lnTo>
                    <a:lnTo>
                      <a:pt x="77" y="628"/>
                    </a:lnTo>
                    <a:lnTo>
                      <a:pt x="101" y="62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51"/>
              <p:cNvSpPr>
                <a:spLocks/>
              </p:cNvSpPr>
              <p:nvPr userDrawn="1"/>
            </p:nvSpPr>
            <p:spPr bwMode="auto">
              <a:xfrm>
                <a:off x="1791" y="2416"/>
                <a:ext cx="698" cy="324"/>
              </a:xfrm>
              <a:custGeom>
                <a:avLst/>
                <a:gdLst>
                  <a:gd name="T0" fmla="*/ 411 w 698"/>
                  <a:gd name="T1" fmla="*/ 5 h 324"/>
                  <a:gd name="T2" fmla="*/ 340 w 698"/>
                  <a:gd name="T3" fmla="*/ 7 h 324"/>
                  <a:gd name="T4" fmla="*/ 274 w 698"/>
                  <a:gd name="T5" fmla="*/ 7 h 324"/>
                  <a:gd name="T6" fmla="*/ 205 w 698"/>
                  <a:gd name="T7" fmla="*/ 5 h 324"/>
                  <a:gd name="T8" fmla="*/ 130 w 698"/>
                  <a:gd name="T9" fmla="*/ 3 h 324"/>
                  <a:gd name="T10" fmla="*/ 59 w 698"/>
                  <a:gd name="T11" fmla="*/ 2 h 324"/>
                  <a:gd name="T12" fmla="*/ 9 w 698"/>
                  <a:gd name="T13" fmla="*/ 0 h 324"/>
                  <a:gd name="T14" fmla="*/ 5 w 698"/>
                  <a:gd name="T15" fmla="*/ 106 h 324"/>
                  <a:gd name="T16" fmla="*/ 0 w 698"/>
                  <a:gd name="T17" fmla="*/ 214 h 324"/>
                  <a:gd name="T18" fmla="*/ 81 w 698"/>
                  <a:gd name="T19" fmla="*/ 218 h 324"/>
                  <a:gd name="T20" fmla="*/ 161 w 698"/>
                  <a:gd name="T21" fmla="*/ 219 h 324"/>
                  <a:gd name="T22" fmla="*/ 159 w 698"/>
                  <a:gd name="T23" fmla="*/ 322 h 324"/>
                  <a:gd name="T24" fmla="*/ 235 w 698"/>
                  <a:gd name="T25" fmla="*/ 324 h 324"/>
                  <a:gd name="T26" fmla="*/ 313 w 698"/>
                  <a:gd name="T27" fmla="*/ 322 h 324"/>
                  <a:gd name="T28" fmla="*/ 385 w 698"/>
                  <a:gd name="T29" fmla="*/ 322 h 324"/>
                  <a:gd name="T30" fmla="*/ 453 w 698"/>
                  <a:gd name="T31" fmla="*/ 321 h 324"/>
                  <a:gd name="T32" fmla="*/ 529 w 698"/>
                  <a:gd name="T33" fmla="*/ 319 h 324"/>
                  <a:gd name="T34" fmla="*/ 606 w 698"/>
                  <a:gd name="T35" fmla="*/ 316 h 324"/>
                  <a:gd name="T36" fmla="*/ 681 w 698"/>
                  <a:gd name="T37" fmla="*/ 310 h 324"/>
                  <a:gd name="T38" fmla="*/ 698 w 698"/>
                  <a:gd name="T39" fmla="*/ 309 h 324"/>
                  <a:gd name="T40" fmla="*/ 698 w 698"/>
                  <a:gd name="T41" fmla="*/ 302 h 324"/>
                  <a:gd name="T42" fmla="*/ 691 w 698"/>
                  <a:gd name="T43" fmla="*/ 294 h 324"/>
                  <a:gd name="T44" fmla="*/ 693 w 698"/>
                  <a:gd name="T45" fmla="*/ 289 h 324"/>
                  <a:gd name="T46" fmla="*/ 677 w 698"/>
                  <a:gd name="T47" fmla="*/ 282 h 324"/>
                  <a:gd name="T48" fmla="*/ 672 w 698"/>
                  <a:gd name="T49" fmla="*/ 260 h 324"/>
                  <a:gd name="T50" fmla="*/ 667 w 698"/>
                  <a:gd name="T51" fmla="*/ 258 h 324"/>
                  <a:gd name="T52" fmla="*/ 666 w 698"/>
                  <a:gd name="T53" fmla="*/ 251 h 324"/>
                  <a:gd name="T54" fmla="*/ 664 w 698"/>
                  <a:gd name="T55" fmla="*/ 245 h 324"/>
                  <a:gd name="T56" fmla="*/ 657 w 698"/>
                  <a:gd name="T57" fmla="*/ 238 h 324"/>
                  <a:gd name="T58" fmla="*/ 660 w 698"/>
                  <a:gd name="T59" fmla="*/ 223 h 324"/>
                  <a:gd name="T60" fmla="*/ 655 w 698"/>
                  <a:gd name="T61" fmla="*/ 204 h 324"/>
                  <a:gd name="T62" fmla="*/ 655 w 698"/>
                  <a:gd name="T63" fmla="*/ 191 h 324"/>
                  <a:gd name="T64" fmla="*/ 649 w 698"/>
                  <a:gd name="T65" fmla="*/ 189 h 324"/>
                  <a:gd name="T66" fmla="*/ 654 w 698"/>
                  <a:gd name="T67" fmla="*/ 177 h 324"/>
                  <a:gd name="T68" fmla="*/ 647 w 698"/>
                  <a:gd name="T69" fmla="*/ 174 h 324"/>
                  <a:gd name="T70" fmla="*/ 649 w 698"/>
                  <a:gd name="T71" fmla="*/ 162 h 324"/>
                  <a:gd name="T72" fmla="*/ 642 w 698"/>
                  <a:gd name="T73" fmla="*/ 160 h 324"/>
                  <a:gd name="T74" fmla="*/ 642 w 698"/>
                  <a:gd name="T75" fmla="*/ 152 h 324"/>
                  <a:gd name="T76" fmla="*/ 635 w 698"/>
                  <a:gd name="T77" fmla="*/ 153 h 324"/>
                  <a:gd name="T78" fmla="*/ 632 w 698"/>
                  <a:gd name="T79" fmla="*/ 138 h 324"/>
                  <a:gd name="T80" fmla="*/ 635 w 698"/>
                  <a:gd name="T81" fmla="*/ 126 h 324"/>
                  <a:gd name="T82" fmla="*/ 627 w 698"/>
                  <a:gd name="T83" fmla="*/ 116 h 324"/>
                  <a:gd name="T84" fmla="*/ 628 w 698"/>
                  <a:gd name="T85" fmla="*/ 108 h 324"/>
                  <a:gd name="T86" fmla="*/ 618 w 698"/>
                  <a:gd name="T87" fmla="*/ 101 h 324"/>
                  <a:gd name="T88" fmla="*/ 618 w 698"/>
                  <a:gd name="T89" fmla="*/ 94 h 324"/>
                  <a:gd name="T90" fmla="*/ 611 w 698"/>
                  <a:gd name="T91" fmla="*/ 86 h 324"/>
                  <a:gd name="T92" fmla="*/ 611 w 698"/>
                  <a:gd name="T93" fmla="*/ 76 h 324"/>
                  <a:gd name="T94" fmla="*/ 605 w 698"/>
                  <a:gd name="T95" fmla="*/ 67 h 324"/>
                  <a:gd name="T96" fmla="*/ 605 w 698"/>
                  <a:gd name="T97" fmla="*/ 54 h 324"/>
                  <a:gd name="T98" fmla="*/ 598 w 698"/>
                  <a:gd name="T99" fmla="*/ 52 h 324"/>
                  <a:gd name="T100" fmla="*/ 588 w 698"/>
                  <a:gd name="T101" fmla="*/ 51 h 324"/>
                  <a:gd name="T102" fmla="*/ 581 w 698"/>
                  <a:gd name="T103" fmla="*/ 35 h 324"/>
                  <a:gd name="T104" fmla="*/ 547 w 698"/>
                  <a:gd name="T105" fmla="*/ 25 h 324"/>
                  <a:gd name="T106" fmla="*/ 537 w 698"/>
                  <a:gd name="T107" fmla="*/ 17 h 324"/>
                  <a:gd name="T108" fmla="*/ 490 w 698"/>
                  <a:gd name="T109" fmla="*/ 18 h 324"/>
                  <a:gd name="T110" fmla="*/ 485 w 698"/>
                  <a:gd name="T111" fmla="*/ 27 h 324"/>
                  <a:gd name="T112" fmla="*/ 478 w 698"/>
                  <a:gd name="T113" fmla="*/ 29 h 324"/>
                  <a:gd name="T114" fmla="*/ 449 w 698"/>
                  <a:gd name="T115" fmla="*/ 13 h 324"/>
                  <a:gd name="T116" fmla="*/ 441 w 698"/>
                  <a:gd name="T117" fmla="*/ 5 h 324"/>
                  <a:gd name="T118" fmla="*/ 439 w 698"/>
                  <a:gd name="T119" fmla="*/ 5 h 324"/>
                  <a:gd name="T120" fmla="*/ 411 w 698"/>
                  <a:gd name="T121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8" h="324">
                    <a:moveTo>
                      <a:pt x="411" y="5"/>
                    </a:moveTo>
                    <a:lnTo>
                      <a:pt x="340" y="7"/>
                    </a:lnTo>
                    <a:lnTo>
                      <a:pt x="274" y="7"/>
                    </a:lnTo>
                    <a:lnTo>
                      <a:pt x="205" y="5"/>
                    </a:lnTo>
                    <a:lnTo>
                      <a:pt x="130" y="3"/>
                    </a:lnTo>
                    <a:lnTo>
                      <a:pt x="59" y="2"/>
                    </a:lnTo>
                    <a:lnTo>
                      <a:pt x="9" y="0"/>
                    </a:lnTo>
                    <a:lnTo>
                      <a:pt x="5" y="106"/>
                    </a:lnTo>
                    <a:lnTo>
                      <a:pt x="0" y="214"/>
                    </a:lnTo>
                    <a:lnTo>
                      <a:pt x="81" y="218"/>
                    </a:lnTo>
                    <a:lnTo>
                      <a:pt x="161" y="219"/>
                    </a:lnTo>
                    <a:lnTo>
                      <a:pt x="159" y="322"/>
                    </a:lnTo>
                    <a:lnTo>
                      <a:pt x="235" y="324"/>
                    </a:lnTo>
                    <a:lnTo>
                      <a:pt x="313" y="322"/>
                    </a:lnTo>
                    <a:lnTo>
                      <a:pt x="385" y="322"/>
                    </a:lnTo>
                    <a:lnTo>
                      <a:pt x="453" y="321"/>
                    </a:lnTo>
                    <a:lnTo>
                      <a:pt x="529" y="319"/>
                    </a:lnTo>
                    <a:lnTo>
                      <a:pt x="606" y="316"/>
                    </a:lnTo>
                    <a:lnTo>
                      <a:pt x="681" y="310"/>
                    </a:lnTo>
                    <a:lnTo>
                      <a:pt x="698" y="309"/>
                    </a:lnTo>
                    <a:lnTo>
                      <a:pt x="698" y="302"/>
                    </a:lnTo>
                    <a:lnTo>
                      <a:pt x="691" y="294"/>
                    </a:lnTo>
                    <a:lnTo>
                      <a:pt x="693" y="289"/>
                    </a:lnTo>
                    <a:lnTo>
                      <a:pt x="677" y="282"/>
                    </a:lnTo>
                    <a:lnTo>
                      <a:pt x="672" y="260"/>
                    </a:lnTo>
                    <a:lnTo>
                      <a:pt x="667" y="258"/>
                    </a:lnTo>
                    <a:lnTo>
                      <a:pt x="666" y="251"/>
                    </a:lnTo>
                    <a:lnTo>
                      <a:pt x="664" y="245"/>
                    </a:lnTo>
                    <a:lnTo>
                      <a:pt x="657" y="238"/>
                    </a:lnTo>
                    <a:lnTo>
                      <a:pt x="660" y="223"/>
                    </a:lnTo>
                    <a:lnTo>
                      <a:pt x="655" y="204"/>
                    </a:lnTo>
                    <a:lnTo>
                      <a:pt x="655" y="191"/>
                    </a:lnTo>
                    <a:lnTo>
                      <a:pt x="649" y="189"/>
                    </a:lnTo>
                    <a:lnTo>
                      <a:pt x="654" y="177"/>
                    </a:lnTo>
                    <a:lnTo>
                      <a:pt x="647" y="174"/>
                    </a:lnTo>
                    <a:lnTo>
                      <a:pt x="649" y="162"/>
                    </a:lnTo>
                    <a:lnTo>
                      <a:pt x="642" y="160"/>
                    </a:lnTo>
                    <a:lnTo>
                      <a:pt x="642" y="152"/>
                    </a:lnTo>
                    <a:lnTo>
                      <a:pt x="635" y="153"/>
                    </a:lnTo>
                    <a:lnTo>
                      <a:pt x="632" y="138"/>
                    </a:lnTo>
                    <a:lnTo>
                      <a:pt x="635" y="126"/>
                    </a:lnTo>
                    <a:lnTo>
                      <a:pt x="627" y="116"/>
                    </a:lnTo>
                    <a:lnTo>
                      <a:pt x="628" y="108"/>
                    </a:lnTo>
                    <a:lnTo>
                      <a:pt x="618" y="101"/>
                    </a:lnTo>
                    <a:lnTo>
                      <a:pt x="618" y="94"/>
                    </a:lnTo>
                    <a:lnTo>
                      <a:pt x="611" y="86"/>
                    </a:lnTo>
                    <a:lnTo>
                      <a:pt x="611" y="76"/>
                    </a:lnTo>
                    <a:lnTo>
                      <a:pt x="605" y="67"/>
                    </a:lnTo>
                    <a:lnTo>
                      <a:pt x="605" y="54"/>
                    </a:lnTo>
                    <a:lnTo>
                      <a:pt x="598" y="52"/>
                    </a:lnTo>
                    <a:lnTo>
                      <a:pt x="588" y="51"/>
                    </a:lnTo>
                    <a:lnTo>
                      <a:pt x="581" y="35"/>
                    </a:lnTo>
                    <a:lnTo>
                      <a:pt x="547" y="25"/>
                    </a:lnTo>
                    <a:lnTo>
                      <a:pt x="537" y="17"/>
                    </a:lnTo>
                    <a:lnTo>
                      <a:pt x="490" y="18"/>
                    </a:lnTo>
                    <a:lnTo>
                      <a:pt x="485" y="27"/>
                    </a:lnTo>
                    <a:lnTo>
                      <a:pt x="478" y="29"/>
                    </a:lnTo>
                    <a:lnTo>
                      <a:pt x="449" y="13"/>
                    </a:lnTo>
                    <a:lnTo>
                      <a:pt x="441" y="5"/>
                    </a:lnTo>
                    <a:lnTo>
                      <a:pt x="439" y="5"/>
                    </a:lnTo>
                    <a:lnTo>
                      <a:pt x="411" y="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52"/>
              <p:cNvSpPr>
                <a:spLocks/>
              </p:cNvSpPr>
              <p:nvPr userDrawn="1"/>
            </p:nvSpPr>
            <p:spPr bwMode="auto">
              <a:xfrm>
                <a:off x="1791" y="2416"/>
                <a:ext cx="698" cy="324"/>
              </a:xfrm>
              <a:custGeom>
                <a:avLst/>
                <a:gdLst>
                  <a:gd name="T0" fmla="*/ 411 w 698"/>
                  <a:gd name="T1" fmla="*/ 5 h 324"/>
                  <a:gd name="T2" fmla="*/ 340 w 698"/>
                  <a:gd name="T3" fmla="*/ 7 h 324"/>
                  <a:gd name="T4" fmla="*/ 274 w 698"/>
                  <a:gd name="T5" fmla="*/ 7 h 324"/>
                  <a:gd name="T6" fmla="*/ 205 w 698"/>
                  <a:gd name="T7" fmla="*/ 5 h 324"/>
                  <a:gd name="T8" fmla="*/ 130 w 698"/>
                  <a:gd name="T9" fmla="*/ 3 h 324"/>
                  <a:gd name="T10" fmla="*/ 59 w 698"/>
                  <a:gd name="T11" fmla="*/ 2 h 324"/>
                  <a:gd name="T12" fmla="*/ 9 w 698"/>
                  <a:gd name="T13" fmla="*/ 0 h 324"/>
                  <a:gd name="T14" fmla="*/ 5 w 698"/>
                  <a:gd name="T15" fmla="*/ 106 h 324"/>
                  <a:gd name="T16" fmla="*/ 0 w 698"/>
                  <a:gd name="T17" fmla="*/ 214 h 324"/>
                  <a:gd name="T18" fmla="*/ 81 w 698"/>
                  <a:gd name="T19" fmla="*/ 218 h 324"/>
                  <a:gd name="T20" fmla="*/ 161 w 698"/>
                  <a:gd name="T21" fmla="*/ 219 h 324"/>
                  <a:gd name="T22" fmla="*/ 159 w 698"/>
                  <a:gd name="T23" fmla="*/ 322 h 324"/>
                  <a:gd name="T24" fmla="*/ 235 w 698"/>
                  <a:gd name="T25" fmla="*/ 324 h 324"/>
                  <a:gd name="T26" fmla="*/ 313 w 698"/>
                  <a:gd name="T27" fmla="*/ 322 h 324"/>
                  <a:gd name="T28" fmla="*/ 385 w 698"/>
                  <a:gd name="T29" fmla="*/ 322 h 324"/>
                  <a:gd name="T30" fmla="*/ 453 w 698"/>
                  <a:gd name="T31" fmla="*/ 321 h 324"/>
                  <a:gd name="T32" fmla="*/ 529 w 698"/>
                  <a:gd name="T33" fmla="*/ 319 h 324"/>
                  <a:gd name="T34" fmla="*/ 606 w 698"/>
                  <a:gd name="T35" fmla="*/ 316 h 324"/>
                  <a:gd name="T36" fmla="*/ 681 w 698"/>
                  <a:gd name="T37" fmla="*/ 310 h 324"/>
                  <a:gd name="T38" fmla="*/ 698 w 698"/>
                  <a:gd name="T39" fmla="*/ 309 h 324"/>
                  <a:gd name="T40" fmla="*/ 698 w 698"/>
                  <a:gd name="T41" fmla="*/ 302 h 324"/>
                  <a:gd name="T42" fmla="*/ 691 w 698"/>
                  <a:gd name="T43" fmla="*/ 294 h 324"/>
                  <a:gd name="T44" fmla="*/ 693 w 698"/>
                  <a:gd name="T45" fmla="*/ 289 h 324"/>
                  <a:gd name="T46" fmla="*/ 677 w 698"/>
                  <a:gd name="T47" fmla="*/ 282 h 324"/>
                  <a:gd name="T48" fmla="*/ 672 w 698"/>
                  <a:gd name="T49" fmla="*/ 260 h 324"/>
                  <a:gd name="T50" fmla="*/ 667 w 698"/>
                  <a:gd name="T51" fmla="*/ 258 h 324"/>
                  <a:gd name="T52" fmla="*/ 666 w 698"/>
                  <a:gd name="T53" fmla="*/ 251 h 324"/>
                  <a:gd name="T54" fmla="*/ 664 w 698"/>
                  <a:gd name="T55" fmla="*/ 245 h 324"/>
                  <a:gd name="T56" fmla="*/ 657 w 698"/>
                  <a:gd name="T57" fmla="*/ 238 h 324"/>
                  <a:gd name="T58" fmla="*/ 660 w 698"/>
                  <a:gd name="T59" fmla="*/ 223 h 324"/>
                  <a:gd name="T60" fmla="*/ 655 w 698"/>
                  <a:gd name="T61" fmla="*/ 204 h 324"/>
                  <a:gd name="T62" fmla="*/ 655 w 698"/>
                  <a:gd name="T63" fmla="*/ 191 h 324"/>
                  <a:gd name="T64" fmla="*/ 649 w 698"/>
                  <a:gd name="T65" fmla="*/ 189 h 324"/>
                  <a:gd name="T66" fmla="*/ 654 w 698"/>
                  <a:gd name="T67" fmla="*/ 177 h 324"/>
                  <a:gd name="T68" fmla="*/ 647 w 698"/>
                  <a:gd name="T69" fmla="*/ 174 h 324"/>
                  <a:gd name="T70" fmla="*/ 649 w 698"/>
                  <a:gd name="T71" fmla="*/ 162 h 324"/>
                  <a:gd name="T72" fmla="*/ 642 w 698"/>
                  <a:gd name="T73" fmla="*/ 160 h 324"/>
                  <a:gd name="T74" fmla="*/ 642 w 698"/>
                  <a:gd name="T75" fmla="*/ 152 h 324"/>
                  <a:gd name="T76" fmla="*/ 635 w 698"/>
                  <a:gd name="T77" fmla="*/ 153 h 324"/>
                  <a:gd name="T78" fmla="*/ 632 w 698"/>
                  <a:gd name="T79" fmla="*/ 138 h 324"/>
                  <a:gd name="T80" fmla="*/ 635 w 698"/>
                  <a:gd name="T81" fmla="*/ 126 h 324"/>
                  <a:gd name="T82" fmla="*/ 627 w 698"/>
                  <a:gd name="T83" fmla="*/ 116 h 324"/>
                  <a:gd name="T84" fmla="*/ 628 w 698"/>
                  <a:gd name="T85" fmla="*/ 108 h 324"/>
                  <a:gd name="T86" fmla="*/ 618 w 698"/>
                  <a:gd name="T87" fmla="*/ 101 h 324"/>
                  <a:gd name="T88" fmla="*/ 618 w 698"/>
                  <a:gd name="T89" fmla="*/ 94 h 324"/>
                  <a:gd name="T90" fmla="*/ 611 w 698"/>
                  <a:gd name="T91" fmla="*/ 86 h 324"/>
                  <a:gd name="T92" fmla="*/ 611 w 698"/>
                  <a:gd name="T93" fmla="*/ 76 h 324"/>
                  <a:gd name="T94" fmla="*/ 605 w 698"/>
                  <a:gd name="T95" fmla="*/ 67 h 324"/>
                  <a:gd name="T96" fmla="*/ 605 w 698"/>
                  <a:gd name="T97" fmla="*/ 54 h 324"/>
                  <a:gd name="T98" fmla="*/ 598 w 698"/>
                  <a:gd name="T99" fmla="*/ 52 h 324"/>
                  <a:gd name="T100" fmla="*/ 588 w 698"/>
                  <a:gd name="T101" fmla="*/ 51 h 324"/>
                  <a:gd name="T102" fmla="*/ 581 w 698"/>
                  <a:gd name="T103" fmla="*/ 35 h 324"/>
                  <a:gd name="T104" fmla="*/ 547 w 698"/>
                  <a:gd name="T105" fmla="*/ 25 h 324"/>
                  <a:gd name="T106" fmla="*/ 537 w 698"/>
                  <a:gd name="T107" fmla="*/ 17 h 324"/>
                  <a:gd name="T108" fmla="*/ 490 w 698"/>
                  <a:gd name="T109" fmla="*/ 18 h 324"/>
                  <a:gd name="T110" fmla="*/ 485 w 698"/>
                  <a:gd name="T111" fmla="*/ 27 h 324"/>
                  <a:gd name="T112" fmla="*/ 478 w 698"/>
                  <a:gd name="T113" fmla="*/ 29 h 324"/>
                  <a:gd name="T114" fmla="*/ 449 w 698"/>
                  <a:gd name="T115" fmla="*/ 13 h 324"/>
                  <a:gd name="T116" fmla="*/ 441 w 698"/>
                  <a:gd name="T117" fmla="*/ 5 h 324"/>
                  <a:gd name="T118" fmla="*/ 439 w 698"/>
                  <a:gd name="T119" fmla="*/ 5 h 324"/>
                  <a:gd name="T120" fmla="*/ 411 w 698"/>
                  <a:gd name="T121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8" h="324">
                    <a:moveTo>
                      <a:pt x="411" y="5"/>
                    </a:moveTo>
                    <a:lnTo>
                      <a:pt x="340" y="7"/>
                    </a:lnTo>
                    <a:lnTo>
                      <a:pt x="274" y="7"/>
                    </a:lnTo>
                    <a:lnTo>
                      <a:pt x="205" y="5"/>
                    </a:lnTo>
                    <a:lnTo>
                      <a:pt x="130" y="3"/>
                    </a:lnTo>
                    <a:lnTo>
                      <a:pt x="59" y="2"/>
                    </a:lnTo>
                    <a:lnTo>
                      <a:pt x="9" y="0"/>
                    </a:lnTo>
                    <a:lnTo>
                      <a:pt x="5" y="106"/>
                    </a:lnTo>
                    <a:lnTo>
                      <a:pt x="0" y="214"/>
                    </a:lnTo>
                    <a:lnTo>
                      <a:pt x="81" y="218"/>
                    </a:lnTo>
                    <a:lnTo>
                      <a:pt x="161" y="219"/>
                    </a:lnTo>
                    <a:lnTo>
                      <a:pt x="159" y="322"/>
                    </a:lnTo>
                    <a:lnTo>
                      <a:pt x="235" y="324"/>
                    </a:lnTo>
                    <a:lnTo>
                      <a:pt x="313" y="322"/>
                    </a:lnTo>
                    <a:lnTo>
                      <a:pt x="385" y="322"/>
                    </a:lnTo>
                    <a:lnTo>
                      <a:pt x="453" y="321"/>
                    </a:lnTo>
                    <a:lnTo>
                      <a:pt x="529" y="319"/>
                    </a:lnTo>
                    <a:lnTo>
                      <a:pt x="606" y="316"/>
                    </a:lnTo>
                    <a:lnTo>
                      <a:pt x="681" y="310"/>
                    </a:lnTo>
                    <a:lnTo>
                      <a:pt x="698" y="309"/>
                    </a:lnTo>
                    <a:lnTo>
                      <a:pt x="698" y="302"/>
                    </a:lnTo>
                    <a:lnTo>
                      <a:pt x="691" y="294"/>
                    </a:lnTo>
                    <a:lnTo>
                      <a:pt x="693" y="289"/>
                    </a:lnTo>
                    <a:lnTo>
                      <a:pt x="677" y="282"/>
                    </a:lnTo>
                    <a:lnTo>
                      <a:pt x="672" y="260"/>
                    </a:lnTo>
                    <a:lnTo>
                      <a:pt x="667" y="258"/>
                    </a:lnTo>
                    <a:lnTo>
                      <a:pt x="666" y="251"/>
                    </a:lnTo>
                    <a:lnTo>
                      <a:pt x="664" y="245"/>
                    </a:lnTo>
                    <a:lnTo>
                      <a:pt x="657" y="238"/>
                    </a:lnTo>
                    <a:lnTo>
                      <a:pt x="660" y="223"/>
                    </a:lnTo>
                    <a:lnTo>
                      <a:pt x="655" y="204"/>
                    </a:lnTo>
                    <a:lnTo>
                      <a:pt x="655" y="191"/>
                    </a:lnTo>
                    <a:lnTo>
                      <a:pt x="649" y="189"/>
                    </a:lnTo>
                    <a:lnTo>
                      <a:pt x="654" y="177"/>
                    </a:lnTo>
                    <a:lnTo>
                      <a:pt x="647" y="174"/>
                    </a:lnTo>
                    <a:lnTo>
                      <a:pt x="649" y="162"/>
                    </a:lnTo>
                    <a:lnTo>
                      <a:pt x="642" y="160"/>
                    </a:lnTo>
                    <a:lnTo>
                      <a:pt x="642" y="152"/>
                    </a:lnTo>
                    <a:lnTo>
                      <a:pt x="635" y="153"/>
                    </a:lnTo>
                    <a:lnTo>
                      <a:pt x="632" y="138"/>
                    </a:lnTo>
                    <a:lnTo>
                      <a:pt x="635" y="126"/>
                    </a:lnTo>
                    <a:lnTo>
                      <a:pt x="627" y="116"/>
                    </a:lnTo>
                    <a:lnTo>
                      <a:pt x="628" y="108"/>
                    </a:lnTo>
                    <a:lnTo>
                      <a:pt x="618" y="101"/>
                    </a:lnTo>
                    <a:lnTo>
                      <a:pt x="618" y="94"/>
                    </a:lnTo>
                    <a:lnTo>
                      <a:pt x="611" y="86"/>
                    </a:lnTo>
                    <a:lnTo>
                      <a:pt x="611" y="76"/>
                    </a:lnTo>
                    <a:lnTo>
                      <a:pt x="605" y="67"/>
                    </a:lnTo>
                    <a:lnTo>
                      <a:pt x="605" y="54"/>
                    </a:lnTo>
                    <a:lnTo>
                      <a:pt x="598" y="52"/>
                    </a:lnTo>
                    <a:lnTo>
                      <a:pt x="588" y="51"/>
                    </a:lnTo>
                    <a:lnTo>
                      <a:pt x="581" y="35"/>
                    </a:lnTo>
                    <a:lnTo>
                      <a:pt x="547" y="25"/>
                    </a:lnTo>
                    <a:lnTo>
                      <a:pt x="537" y="17"/>
                    </a:lnTo>
                    <a:lnTo>
                      <a:pt x="490" y="18"/>
                    </a:lnTo>
                    <a:lnTo>
                      <a:pt x="485" y="27"/>
                    </a:lnTo>
                    <a:lnTo>
                      <a:pt x="478" y="29"/>
                    </a:lnTo>
                    <a:lnTo>
                      <a:pt x="449" y="13"/>
                    </a:lnTo>
                    <a:lnTo>
                      <a:pt x="441" y="5"/>
                    </a:lnTo>
                    <a:lnTo>
                      <a:pt x="439" y="5"/>
                    </a:lnTo>
                    <a:lnTo>
                      <a:pt x="411" y="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53"/>
              <p:cNvSpPr>
                <a:spLocks/>
              </p:cNvSpPr>
              <p:nvPr userDrawn="1"/>
            </p:nvSpPr>
            <p:spPr bwMode="auto">
              <a:xfrm>
                <a:off x="2457" y="2640"/>
                <a:ext cx="585" cy="471"/>
              </a:xfrm>
              <a:custGeom>
                <a:avLst/>
                <a:gdLst>
                  <a:gd name="T0" fmla="*/ 202 w 585"/>
                  <a:gd name="T1" fmla="*/ 12 h 471"/>
                  <a:gd name="T2" fmla="*/ 50 w 585"/>
                  <a:gd name="T3" fmla="*/ 24 h 471"/>
                  <a:gd name="T4" fmla="*/ 1 w 585"/>
                  <a:gd name="T5" fmla="*/ 34 h 471"/>
                  <a:gd name="T6" fmla="*/ 11 w 585"/>
                  <a:gd name="T7" fmla="*/ 58 h 471"/>
                  <a:gd name="T8" fmla="*/ 25 w 585"/>
                  <a:gd name="T9" fmla="*/ 70 h 471"/>
                  <a:gd name="T10" fmla="*/ 32 w 585"/>
                  <a:gd name="T11" fmla="*/ 85 h 471"/>
                  <a:gd name="T12" fmla="*/ 59 w 585"/>
                  <a:gd name="T13" fmla="*/ 102 h 471"/>
                  <a:gd name="T14" fmla="*/ 77 w 585"/>
                  <a:gd name="T15" fmla="*/ 114 h 471"/>
                  <a:gd name="T16" fmla="*/ 60 w 585"/>
                  <a:gd name="T17" fmla="*/ 135 h 471"/>
                  <a:gd name="T18" fmla="*/ 86 w 585"/>
                  <a:gd name="T19" fmla="*/ 169 h 471"/>
                  <a:gd name="T20" fmla="*/ 111 w 585"/>
                  <a:gd name="T21" fmla="*/ 277 h 471"/>
                  <a:gd name="T22" fmla="*/ 124 w 585"/>
                  <a:gd name="T23" fmla="*/ 453 h 471"/>
                  <a:gd name="T24" fmla="*/ 285 w 585"/>
                  <a:gd name="T25" fmla="*/ 439 h 471"/>
                  <a:gd name="T26" fmla="*/ 430 w 585"/>
                  <a:gd name="T27" fmla="*/ 424 h 471"/>
                  <a:gd name="T28" fmla="*/ 513 w 585"/>
                  <a:gd name="T29" fmla="*/ 429 h 471"/>
                  <a:gd name="T30" fmla="*/ 496 w 585"/>
                  <a:gd name="T31" fmla="*/ 460 h 471"/>
                  <a:gd name="T32" fmla="*/ 545 w 585"/>
                  <a:gd name="T33" fmla="*/ 465 h 471"/>
                  <a:gd name="T34" fmla="*/ 546 w 585"/>
                  <a:gd name="T35" fmla="*/ 439 h 471"/>
                  <a:gd name="T36" fmla="*/ 550 w 585"/>
                  <a:gd name="T37" fmla="*/ 429 h 471"/>
                  <a:gd name="T38" fmla="*/ 552 w 585"/>
                  <a:gd name="T39" fmla="*/ 406 h 471"/>
                  <a:gd name="T40" fmla="*/ 562 w 585"/>
                  <a:gd name="T41" fmla="*/ 416 h 471"/>
                  <a:gd name="T42" fmla="*/ 567 w 585"/>
                  <a:gd name="T43" fmla="*/ 395 h 471"/>
                  <a:gd name="T44" fmla="*/ 585 w 585"/>
                  <a:gd name="T45" fmla="*/ 377 h 471"/>
                  <a:gd name="T46" fmla="*/ 579 w 585"/>
                  <a:gd name="T47" fmla="*/ 357 h 471"/>
                  <a:gd name="T48" fmla="*/ 567 w 585"/>
                  <a:gd name="T49" fmla="*/ 348 h 471"/>
                  <a:gd name="T50" fmla="*/ 560 w 585"/>
                  <a:gd name="T51" fmla="*/ 352 h 471"/>
                  <a:gd name="T52" fmla="*/ 546 w 585"/>
                  <a:gd name="T53" fmla="*/ 330 h 471"/>
                  <a:gd name="T54" fmla="*/ 541 w 585"/>
                  <a:gd name="T55" fmla="*/ 299 h 471"/>
                  <a:gd name="T56" fmla="*/ 504 w 585"/>
                  <a:gd name="T57" fmla="*/ 262 h 471"/>
                  <a:gd name="T58" fmla="*/ 464 w 585"/>
                  <a:gd name="T59" fmla="*/ 238 h 471"/>
                  <a:gd name="T60" fmla="*/ 474 w 585"/>
                  <a:gd name="T61" fmla="*/ 195 h 471"/>
                  <a:gd name="T62" fmla="*/ 476 w 585"/>
                  <a:gd name="T63" fmla="*/ 176 h 471"/>
                  <a:gd name="T64" fmla="*/ 462 w 585"/>
                  <a:gd name="T65" fmla="*/ 164 h 471"/>
                  <a:gd name="T66" fmla="*/ 440 w 585"/>
                  <a:gd name="T67" fmla="*/ 171 h 471"/>
                  <a:gd name="T68" fmla="*/ 427 w 585"/>
                  <a:gd name="T69" fmla="*/ 162 h 471"/>
                  <a:gd name="T70" fmla="*/ 393 w 585"/>
                  <a:gd name="T71" fmla="*/ 117 h 471"/>
                  <a:gd name="T72" fmla="*/ 362 w 585"/>
                  <a:gd name="T73" fmla="*/ 90 h 471"/>
                  <a:gd name="T74" fmla="*/ 349 w 585"/>
                  <a:gd name="T75" fmla="*/ 24 h 471"/>
                  <a:gd name="T76" fmla="*/ 324 w 585"/>
                  <a:gd name="T7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5" h="471">
                    <a:moveTo>
                      <a:pt x="273" y="5"/>
                    </a:moveTo>
                    <a:lnTo>
                      <a:pt x="202" y="12"/>
                    </a:lnTo>
                    <a:lnTo>
                      <a:pt x="124" y="19"/>
                    </a:lnTo>
                    <a:lnTo>
                      <a:pt x="50" y="24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6" y="36"/>
                    </a:lnTo>
                    <a:lnTo>
                      <a:pt x="11" y="58"/>
                    </a:lnTo>
                    <a:lnTo>
                      <a:pt x="27" y="65"/>
                    </a:lnTo>
                    <a:lnTo>
                      <a:pt x="25" y="70"/>
                    </a:lnTo>
                    <a:lnTo>
                      <a:pt x="32" y="78"/>
                    </a:lnTo>
                    <a:lnTo>
                      <a:pt x="32" y="85"/>
                    </a:lnTo>
                    <a:lnTo>
                      <a:pt x="50" y="98"/>
                    </a:lnTo>
                    <a:lnTo>
                      <a:pt x="59" y="102"/>
                    </a:lnTo>
                    <a:lnTo>
                      <a:pt x="70" y="98"/>
                    </a:lnTo>
                    <a:lnTo>
                      <a:pt x="77" y="114"/>
                    </a:lnTo>
                    <a:lnTo>
                      <a:pt x="70" y="115"/>
                    </a:lnTo>
                    <a:lnTo>
                      <a:pt x="60" y="135"/>
                    </a:lnTo>
                    <a:lnTo>
                      <a:pt x="79" y="152"/>
                    </a:lnTo>
                    <a:lnTo>
                      <a:pt x="86" y="169"/>
                    </a:lnTo>
                    <a:lnTo>
                      <a:pt x="104" y="174"/>
                    </a:lnTo>
                    <a:lnTo>
                      <a:pt x="111" y="277"/>
                    </a:lnTo>
                    <a:lnTo>
                      <a:pt x="119" y="400"/>
                    </a:lnTo>
                    <a:lnTo>
                      <a:pt x="124" y="453"/>
                    </a:lnTo>
                    <a:lnTo>
                      <a:pt x="202" y="446"/>
                    </a:lnTo>
                    <a:lnTo>
                      <a:pt x="285" y="439"/>
                    </a:lnTo>
                    <a:lnTo>
                      <a:pt x="359" y="431"/>
                    </a:lnTo>
                    <a:lnTo>
                      <a:pt x="430" y="424"/>
                    </a:lnTo>
                    <a:lnTo>
                      <a:pt x="501" y="416"/>
                    </a:lnTo>
                    <a:lnTo>
                      <a:pt x="513" y="429"/>
                    </a:lnTo>
                    <a:lnTo>
                      <a:pt x="513" y="438"/>
                    </a:lnTo>
                    <a:lnTo>
                      <a:pt x="496" y="460"/>
                    </a:lnTo>
                    <a:lnTo>
                      <a:pt x="489" y="471"/>
                    </a:lnTo>
                    <a:lnTo>
                      <a:pt x="545" y="465"/>
                    </a:lnTo>
                    <a:lnTo>
                      <a:pt x="555" y="449"/>
                    </a:lnTo>
                    <a:lnTo>
                      <a:pt x="546" y="439"/>
                    </a:lnTo>
                    <a:lnTo>
                      <a:pt x="557" y="436"/>
                    </a:lnTo>
                    <a:lnTo>
                      <a:pt x="550" y="429"/>
                    </a:lnTo>
                    <a:lnTo>
                      <a:pt x="558" y="424"/>
                    </a:lnTo>
                    <a:lnTo>
                      <a:pt x="552" y="406"/>
                    </a:lnTo>
                    <a:lnTo>
                      <a:pt x="557" y="404"/>
                    </a:lnTo>
                    <a:lnTo>
                      <a:pt x="562" y="416"/>
                    </a:lnTo>
                    <a:lnTo>
                      <a:pt x="563" y="409"/>
                    </a:lnTo>
                    <a:lnTo>
                      <a:pt x="567" y="395"/>
                    </a:lnTo>
                    <a:lnTo>
                      <a:pt x="579" y="400"/>
                    </a:lnTo>
                    <a:lnTo>
                      <a:pt x="585" y="377"/>
                    </a:lnTo>
                    <a:lnTo>
                      <a:pt x="585" y="357"/>
                    </a:lnTo>
                    <a:lnTo>
                      <a:pt x="579" y="357"/>
                    </a:lnTo>
                    <a:lnTo>
                      <a:pt x="570" y="346"/>
                    </a:lnTo>
                    <a:lnTo>
                      <a:pt x="567" y="348"/>
                    </a:lnTo>
                    <a:lnTo>
                      <a:pt x="570" y="355"/>
                    </a:lnTo>
                    <a:lnTo>
                      <a:pt x="560" y="352"/>
                    </a:lnTo>
                    <a:lnTo>
                      <a:pt x="552" y="331"/>
                    </a:lnTo>
                    <a:lnTo>
                      <a:pt x="546" y="330"/>
                    </a:lnTo>
                    <a:lnTo>
                      <a:pt x="552" y="314"/>
                    </a:lnTo>
                    <a:lnTo>
                      <a:pt x="541" y="299"/>
                    </a:lnTo>
                    <a:lnTo>
                      <a:pt x="541" y="287"/>
                    </a:lnTo>
                    <a:lnTo>
                      <a:pt x="504" y="262"/>
                    </a:lnTo>
                    <a:lnTo>
                      <a:pt x="494" y="262"/>
                    </a:lnTo>
                    <a:lnTo>
                      <a:pt x="464" y="238"/>
                    </a:lnTo>
                    <a:lnTo>
                      <a:pt x="460" y="225"/>
                    </a:lnTo>
                    <a:lnTo>
                      <a:pt x="474" y="195"/>
                    </a:lnTo>
                    <a:lnTo>
                      <a:pt x="471" y="184"/>
                    </a:lnTo>
                    <a:lnTo>
                      <a:pt x="476" y="176"/>
                    </a:lnTo>
                    <a:lnTo>
                      <a:pt x="476" y="171"/>
                    </a:lnTo>
                    <a:lnTo>
                      <a:pt x="462" y="164"/>
                    </a:lnTo>
                    <a:lnTo>
                      <a:pt x="449" y="161"/>
                    </a:lnTo>
                    <a:lnTo>
                      <a:pt x="440" y="171"/>
                    </a:lnTo>
                    <a:lnTo>
                      <a:pt x="433" y="171"/>
                    </a:lnTo>
                    <a:lnTo>
                      <a:pt x="427" y="162"/>
                    </a:lnTo>
                    <a:lnTo>
                      <a:pt x="416" y="130"/>
                    </a:lnTo>
                    <a:lnTo>
                      <a:pt x="393" y="117"/>
                    </a:lnTo>
                    <a:lnTo>
                      <a:pt x="388" y="108"/>
                    </a:lnTo>
                    <a:lnTo>
                      <a:pt x="362" y="90"/>
                    </a:lnTo>
                    <a:lnTo>
                      <a:pt x="347" y="51"/>
                    </a:lnTo>
                    <a:lnTo>
                      <a:pt x="349" y="24"/>
                    </a:lnTo>
                    <a:lnTo>
                      <a:pt x="329" y="5"/>
                    </a:lnTo>
                    <a:lnTo>
                      <a:pt x="324" y="0"/>
                    </a:lnTo>
                    <a:lnTo>
                      <a:pt x="273" y="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54"/>
              <p:cNvSpPr>
                <a:spLocks/>
              </p:cNvSpPr>
              <p:nvPr userDrawn="1"/>
            </p:nvSpPr>
            <p:spPr bwMode="auto">
              <a:xfrm>
                <a:off x="2457" y="2640"/>
                <a:ext cx="585" cy="471"/>
              </a:xfrm>
              <a:custGeom>
                <a:avLst/>
                <a:gdLst>
                  <a:gd name="T0" fmla="*/ 202 w 585"/>
                  <a:gd name="T1" fmla="*/ 12 h 471"/>
                  <a:gd name="T2" fmla="*/ 50 w 585"/>
                  <a:gd name="T3" fmla="*/ 24 h 471"/>
                  <a:gd name="T4" fmla="*/ 1 w 585"/>
                  <a:gd name="T5" fmla="*/ 34 h 471"/>
                  <a:gd name="T6" fmla="*/ 11 w 585"/>
                  <a:gd name="T7" fmla="*/ 58 h 471"/>
                  <a:gd name="T8" fmla="*/ 25 w 585"/>
                  <a:gd name="T9" fmla="*/ 70 h 471"/>
                  <a:gd name="T10" fmla="*/ 32 w 585"/>
                  <a:gd name="T11" fmla="*/ 85 h 471"/>
                  <a:gd name="T12" fmla="*/ 59 w 585"/>
                  <a:gd name="T13" fmla="*/ 102 h 471"/>
                  <a:gd name="T14" fmla="*/ 77 w 585"/>
                  <a:gd name="T15" fmla="*/ 114 h 471"/>
                  <a:gd name="T16" fmla="*/ 60 w 585"/>
                  <a:gd name="T17" fmla="*/ 135 h 471"/>
                  <a:gd name="T18" fmla="*/ 86 w 585"/>
                  <a:gd name="T19" fmla="*/ 169 h 471"/>
                  <a:gd name="T20" fmla="*/ 111 w 585"/>
                  <a:gd name="T21" fmla="*/ 277 h 471"/>
                  <a:gd name="T22" fmla="*/ 124 w 585"/>
                  <a:gd name="T23" fmla="*/ 453 h 471"/>
                  <a:gd name="T24" fmla="*/ 285 w 585"/>
                  <a:gd name="T25" fmla="*/ 439 h 471"/>
                  <a:gd name="T26" fmla="*/ 430 w 585"/>
                  <a:gd name="T27" fmla="*/ 424 h 471"/>
                  <a:gd name="T28" fmla="*/ 513 w 585"/>
                  <a:gd name="T29" fmla="*/ 429 h 471"/>
                  <a:gd name="T30" fmla="*/ 496 w 585"/>
                  <a:gd name="T31" fmla="*/ 460 h 471"/>
                  <a:gd name="T32" fmla="*/ 545 w 585"/>
                  <a:gd name="T33" fmla="*/ 465 h 471"/>
                  <a:gd name="T34" fmla="*/ 546 w 585"/>
                  <a:gd name="T35" fmla="*/ 439 h 471"/>
                  <a:gd name="T36" fmla="*/ 550 w 585"/>
                  <a:gd name="T37" fmla="*/ 429 h 471"/>
                  <a:gd name="T38" fmla="*/ 552 w 585"/>
                  <a:gd name="T39" fmla="*/ 406 h 471"/>
                  <a:gd name="T40" fmla="*/ 562 w 585"/>
                  <a:gd name="T41" fmla="*/ 416 h 471"/>
                  <a:gd name="T42" fmla="*/ 567 w 585"/>
                  <a:gd name="T43" fmla="*/ 395 h 471"/>
                  <a:gd name="T44" fmla="*/ 585 w 585"/>
                  <a:gd name="T45" fmla="*/ 377 h 471"/>
                  <a:gd name="T46" fmla="*/ 579 w 585"/>
                  <a:gd name="T47" fmla="*/ 357 h 471"/>
                  <a:gd name="T48" fmla="*/ 567 w 585"/>
                  <a:gd name="T49" fmla="*/ 348 h 471"/>
                  <a:gd name="T50" fmla="*/ 560 w 585"/>
                  <a:gd name="T51" fmla="*/ 352 h 471"/>
                  <a:gd name="T52" fmla="*/ 546 w 585"/>
                  <a:gd name="T53" fmla="*/ 330 h 471"/>
                  <a:gd name="T54" fmla="*/ 541 w 585"/>
                  <a:gd name="T55" fmla="*/ 299 h 471"/>
                  <a:gd name="T56" fmla="*/ 504 w 585"/>
                  <a:gd name="T57" fmla="*/ 262 h 471"/>
                  <a:gd name="T58" fmla="*/ 464 w 585"/>
                  <a:gd name="T59" fmla="*/ 238 h 471"/>
                  <a:gd name="T60" fmla="*/ 474 w 585"/>
                  <a:gd name="T61" fmla="*/ 195 h 471"/>
                  <a:gd name="T62" fmla="*/ 476 w 585"/>
                  <a:gd name="T63" fmla="*/ 176 h 471"/>
                  <a:gd name="T64" fmla="*/ 462 w 585"/>
                  <a:gd name="T65" fmla="*/ 164 h 471"/>
                  <a:gd name="T66" fmla="*/ 440 w 585"/>
                  <a:gd name="T67" fmla="*/ 171 h 471"/>
                  <a:gd name="T68" fmla="*/ 427 w 585"/>
                  <a:gd name="T69" fmla="*/ 162 h 471"/>
                  <a:gd name="T70" fmla="*/ 393 w 585"/>
                  <a:gd name="T71" fmla="*/ 117 h 471"/>
                  <a:gd name="T72" fmla="*/ 362 w 585"/>
                  <a:gd name="T73" fmla="*/ 90 h 471"/>
                  <a:gd name="T74" fmla="*/ 349 w 585"/>
                  <a:gd name="T75" fmla="*/ 24 h 471"/>
                  <a:gd name="T76" fmla="*/ 324 w 585"/>
                  <a:gd name="T7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5" h="471">
                    <a:moveTo>
                      <a:pt x="273" y="5"/>
                    </a:moveTo>
                    <a:lnTo>
                      <a:pt x="202" y="12"/>
                    </a:lnTo>
                    <a:lnTo>
                      <a:pt x="124" y="19"/>
                    </a:lnTo>
                    <a:lnTo>
                      <a:pt x="50" y="24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6" y="36"/>
                    </a:lnTo>
                    <a:lnTo>
                      <a:pt x="11" y="58"/>
                    </a:lnTo>
                    <a:lnTo>
                      <a:pt x="27" y="65"/>
                    </a:lnTo>
                    <a:lnTo>
                      <a:pt x="25" y="70"/>
                    </a:lnTo>
                    <a:lnTo>
                      <a:pt x="32" y="78"/>
                    </a:lnTo>
                    <a:lnTo>
                      <a:pt x="32" y="85"/>
                    </a:lnTo>
                    <a:lnTo>
                      <a:pt x="50" y="98"/>
                    </a:lnTo>
                    <a:lnTo>
                      <a:pt x="59" y="102"/>
                    </a:lnTo>
                    <a:lnTo>
                      <a:pt x="70" y="98"/>
                    </a:lnTo>
                    <a:lnTo>
                      <a:pt x="77" y="114"/>
                    </a:lnTo>
                    <a:lnTo>
                      <a:pt x="70" y="115"/>
                    </a:lnTo>
                    <a:lnTo>
                      <a:pt x="60" y="135"/>
                    </a:lnTo>
                    <a:lnTo>
                      <a:pt x="79" y="152"/>
                    </a:lnTo>
                    <a:lnTo>
                      <a:pt x="86" y="169"/>
                    </a:lnTo>
                    <a:lnTo>
                      <a:pt x="104" y="174"/>
                    </a:lnTo>
                    <a:lnTo>
                      <a:pt x="111" y="277"/>
                    </a:lnTo>
                    <a:lnTo>
                      <a:pt x="119" y="400"/>
                    </a:lnTo>
                    <a:lnTo>
                      <a:pt x="124" y="453"/>
                    </a:lnTo>
                    <a:lnTo>
                      <a:pt x="202" y="446"/>
                    </a:lnTo>
                    <a:lnTo>
                      <a:pt x="285" y="439"/>
                    </a:lnTo>
                    <a:lnTo>
                      <a:pt x="359" y="431"/>
                    </a:lnTo>
                    <a:lnTo>
                      <a:pt x="430" y="424"/>
                    </a:lnTo>
                    <a:lnTo>
                      <a:pt x="501" y="416"/>
                    </a:lnTo>
                    <a:lnTo>
                      <a:pt x="513" y="429"/>
                    </a:lnTo>
                    <a:lnTo>
                      <a:pt x="513" y="438"/>
                    </a:lnTo>
                    <a:lnTo>
                      <a:pt x="496" y="460"/>
                    </a:lnTo>
                    <a:lnTo>
                      <a:pt x="489" y="471"/>
                    </a:lnTo>
                    <a:lnTo>
                      <a:pt x="545" y="465"/>
                    </a:lnTo>
                    <a:lnTo>
                      <a:pt x="555" y="449"/>
                    </a:lnTo>
                    <a:lnTo>
                      <a:pt x="546" y="439"/>
                    </a:lnTo>
                    <a:lnTo>
                      <a:pt x="557" y="436"/>
                    </a:lnTo>
                    <a:lnTo>
                      <a:pt x="550" y="429"/>
                    </a:lnTo>
                    <a:lnTo>
                      <a:pt x="558" y="424"/>
                    </a:lnTo>
                    <a:lnTo>
                      <a:pt x="552" y="406"/>
                    </a:lnTo>
                    <a:lnTo>
                      <a:pt x="557" y="404"/>
                    </a:lnTo>
                    <a:lnTo>
                      <a:pt x="562" y="416"/>
                    </a:lnTo>
                    <a:lnTo>
                      <a:pt x="563" y="409"/>
                    </a:lnTo>
                    <a:lnTo>
                      <a:pt x="567" y="395"/>
                    </a:lnTo>
                    <a:lnTo>
                      <a:pt x="579" y="400"/>
                    </a:lnTo>
                    <a:lnTo>
                      <a:pt x="585" y="377"/>
                    </a:lnTo>
                    <a:lnTo>
                      <a:pt x="585" y="357"/>
                    </a:lnTo>
                    <a:lnTo>
                      <a:pt x="579" y="357"/>
                    </a:lnTo>
                    <a:lnTo>
                      <a:pt x="570" y="346"/>
                    </a:lnTo>
                    <a:lnTo>
                      <a:pt x="567" y="348"/>
                    </a:lnTo>
                    <a:lnTo>
                      <a:pt x="570" y="355"/>
                    </a:lnTo>
                    <a:lnTo>
                      <a:pt x="560" y="352"/>
                    </a:lnTo>
                    <a:lnTo>
                      <a:pt x="552" y="331"/>
                    </a:lnTo>
                    <a:lnTo>
                      <a:pt x="546" y="330"/>
                    </a:lnTo>
                    <a:lnTo>
                      <a:pt x="552" y="314"/>
                    </a:lnTo>
                    <a:lnTo>
                      <a:pt x="541" y="299"/>
                    </a:lnTo>
                    <a:lnTo>
                      <a:pt x="541" y="287"/>
                    </a:lnTo>
                    <a:lnTo>
                      <a:pt x="504" y="262"/>
                    </a:lnTo>
                    <a:lnTo>
                      <a:pt x="494" y="262"/>
                    </a:lnTo>
                    <a:lnTo>
                      <a:pt x="464" y="238"/>
                    </a:lnTo>
                    <a:lnTo>
                      <a:pt x="460" y="225"/>
                    </a:lnTo>
                    <a:lnTo>
                      <a:pt x="474" y="195"/>
                    </a:lnTo>
                    <a:lnTo>
                      <a:pt x="471" y="184"/>
                    </a:lnTo>
                    <a:lnTo>
                      <a:pt x="476" y="176"/>
                    </a:lnTo>
                    <a:lnTo>
                      <a:pt x="476" y="171"/>
                    </a:lnTo>
                    <a:lnTo>
                      <a:pt x="462" y="164"/>
                    </a:lnTo>
                    <a:lnTo>
                      <a:pt x="449" y="161"/>
                    </a:lnTo>
                    <a:lnTo>
                      <a:pt x="440" y="171"/>
                    </a:lnTo>
                    <a:lnTo>
                      <a:pt x="433" y="171"/>
                    </a:lnTo>
                    <a:lnTo>
                      <a:pt x="427" y="162"/>
                    </a:lnTo>
                    <a:lnTo>
                      <a:pt x="416" y="130"/>
                    </a:lnTo>
                    <a:lnTo>
                      <a:pt x="393" y="117"/>
                    </a:lnTo>
                    <a:lnTo>
                      <a:pt x="388" y="108"/>
                    </a:lnTo>
                    <a:lnTo>
                      <a:pt x="362" y="90"/>
                    </a:lnTo>
                    <a:lnTo>
                      <a:pt x="347" y="51"/>
                    </a:lnTo>
                    <a:lnTo>
                      <a:pt x="349" y="24"/>
                    </a:lnTo>
                    <a:lnTo>
                      <a:pt x="329" y="5"/>
                    </a:lnTo>
                    <a:lnTo>
                      <a:pt x="324" y="0"/>
                    </a:lnTo>
                    <a:lnTo>
                      <a:pt x="273" y="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55"/>
              <p:cNvSpPr>
                <a:spLocks/>
              </p:cNvSpPr>
              <p:nvPr userDrawn="1"/>
            </p:nvSpPr>
            <p:spPr bwMode="auto">
              <a:xfrm>
                <a:off x="1864" y="3040"/>
                <a:ext cx="753" cy="362"/>
              </a:xfrm>
              <a:custGeom>
                <a:avLst/>
                <a:gdLst>
                  <a:gd name="T0" fmla="*/ 125 w 753"/>
                  <a:gd name="T1" fmla="*/ 76 h 362"/>
                  <a:gd name="T2" fmla="*/ 257 w 753"/>
                  <a:gd name="T3" fmla="*/ 75 h 362"/>
                  <a:gd name="T4" fmla="*/ 272 w 753"/>
                  <a:gd name="T5" fmla="*/ 282 h 362"/>
                  <a:gd name="T6" fmla="*/ 300 w 753"/>
                  <a:gd name="T7" fmla="*/ 298 h 362"/>
                  <a:gd name="T8" fmla="*/ 317 w 753"/>
                  <a:gd name="T9" fmla="*/ 291 h 362"/>
                  <a:gd name="T10" fmla="*/ 334 w 753"/>
                  <a:gd name="T11" fmla="*/ 318 h 362"/>
                  <a:gd name="T12" fmla="*/ 373 w 753"/>
                  <a:gd name="T13" fmla="*/ 325 h 362"/>
                  <a:gd name="T14" fmla="*/ 397 w 753"/>
                  <a:gd name="T15" fmla="*/ 330 h 362"/>
                  <a:gd name="T16" fmla="*/ 429 w 753"/>
                  <a:gd name="T17" fmla="*/ 321 h 362"/>
                  <a:gd name="T18" fmla="*/ 442 w 753"/>
                  <a:gd name="T19" fmla="*/ 336 h 362"/>
                  <a:gd name="T20" fmla="*/ 451 w 753"/>
                  <a:gd name="T21" fmla="*/ 350 h 362"/>
                  <a:gd name="T22" fmla="*/ 474 w 753"/>
                  <a:gd name="T23" fmla="*/ 338 h 362"/>
                  <a:gd name="T24" fmla="*/ 486 w 753"/>
                  <a:gd name="T25" fmla="*/ 345 h 362"/>
                  <a:gd name="T26" fmla="*/ 510 w 753"/>
                  <a:gd name="T27" fmla="*/ 343 h 362"/>
                  <a:gd name="T28" fmla="*/ 517 w 753"/>
                  <a:gd name="T29" fmla="*/ 362 h 362"/>
                  <a:gd name="T30" fmla="*/ 520 w 753"/>
                  <a:gd name="T31" fmla="*/ 348 h 362"/>
                  <a:gd name="T32" fmla="*/ 555 w 753"/>
                  <a:gd name="T33" fmla="*/ 347 h 362"/>
                  <a:gd name="T34" fmla="*/ 589 w 753"/>
                  <a:gd name="T35" fmla="*/ 360 h 362"/>
                  <a:gd name="T36" fmla="*/ 599 w 753"/>
                  <a:gd name="T37" fmla="*/ 353 h 362"/>
                  <a:gd name="T38" fmla="*/ 621 w 753"/>
                  <a:gd name="T39" fmla="*/ 338 h 362"/>
                  <a:gd name="T40" fmla="*/ 635 w 753"/>
                  <a:gd name="T41" fmla="*/ 336 h 362"/>
                  <a:gd name="T42" fmla="*/ 657 w 753"/>
                  <a:gd name="T43" fmla="*/ 336 h 362"/>
                  <a:gd name="T44" fmla="*/ 684 w 753"/>
                  <a:gd name="T45" fmla="*/ 326 h 362"/>
                  <a:gd name="T46" fmla="*/ 716 w 753"/>
                  <a:gd name="T47" fmla="*/ 345 h 362"/>
                  <a:gd name="T48" fmla="*/ 738 w 753"/>
                  <a:gd name="T49" fmla="*/ 171 h 362"/>
                  <a:gd name="T50" fmla="*/ 712 w 753"/>
                  <a:gd name="T51" fmla="*/ 0 h 362"/>
                  <a:gd name="T52" fmla="*/ 560 w 753"/>
                  <a:gd name="T53" fmla="*/ 11 h 362"/>
                  <a:gd name="T54" fmla="*/ 402 w 753"/>
                  <a:gd name="T55" fmla="*/ 17 h 362"/>
                  <a:gd name="T56" fmla="*/ 255 w 753"/>
                  <a:gd name="T57" fmla="*/ 21 h 362"/>
                  <a:gd name="T58" fmla="*/ 95 w 753"/>
                  <a:gd name="T59" fmla="*/ 22 h 362"/>
                  <a:gd name="T60" fmla="*/ 0 w 753"/>
                  <a:gd name="T61" fmla="*/ 21 h 362"/>
                  <a:gd name="T62" fmla="*/ 47 w 753"/>
                  <a:gd name="T63" fmla="*/ 7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3" h="362">
                    <a:moveTo>
                      <a:pt x="47" y="76"/>
                    </a:moveTo>
                    <a:lnTo>
                      <a:pt x="125" y="76"/>
                    </a:lnTo>
                    <a:lnTo>
                      <a:pt x="208" y="76"/>
                    </a:lnTo>
                    <a:lnTo>
                      <a:pt x="257" y="75"/>
                    </a:lnTo>
                    <a:lnTo>
                      <a:pt x="260" y="282"/>
                    </a:lnTo>
                    <a:lnTo>
                      <a:pt x="272" y="282"/>
                    </a:lnTo>
                    <a:lnTo>
                      <a:pt x="294" y="301"/>
                    </a:lnTo>
                    <a:lnTo>
                      <a:pt x="300" y="298"/>
                    </a:lnTo>
                    <a:lnTo>
                      <a:pt x="312" y="301"/>
                    </a:lnTo>
                    <a:lnTo>
                      <a:pt x="317" y="291"/>
                    </a:lnTo>
                    <a:lnTo>
                      <a:pt x="331" y="304"/>
                    </a:lnTo>
                    <a:lnTo>
                      <a:pt x="334" y="318"/>
                    </a:lnTo>
                    <a:lnTo>
                      <a:pt x="351" y="316"/>
                    </a:lnTo>
                    <a:lnTo>
                      <a:pt x="373" y="325"/>
                    </a:lnTo>
                    <a:lnTo>
                      <a:pt x="385" y="321"/>
                    </a:lnTo>
                    <a:lnTo>
                      <a:pt x="397" y="330"/>
                    </a:lnTo>
                    <a:lnTo>
                      <a:pt x="407" y="323"/>
                    </a:lnTo>
                    <a:lnTo>
                      <a:pt x="429" y="321"/>
                    </a:lnTo>
                    <a:lnTo>
                      <a:pt x="430" y="335"/>
                    </a:lnTo>
                    <a:lnTo>
                      <a:pt x="442" y="336"/>
                    </a:lnTo>
                    <a:lnTo>
                      <a:pt x="442" y="347"/>
                    </a:lnTo>
                    <a:lnTo>
                      <a:pt x="451" y="350"/>
                    </a:lnTo>
                    <a:lnTo>
                      <a:pt x="471" y="336"/>
                    </a:lnTo>
                    <a:lnTo>
                      <a:pt x="474" y="338"/>
                    </a:lnTo>
                    <a:lnTo>
                      <a:pt x="476" y="345"/>
                    </a:lnTo>
                    <a:lnTo>
                      <a:pt x="486" y="345"/>
                    </a:lnTo>
                    <a:lnTo>
                      <a:pt x="490" y="353"/>
                    </a:lnTo>
                    <a:lnTo>
                      <a:pt x="510" y="343"/>
                    </a:lnTo>
                    <a:lnTo>
                      <a:pt x="510" y="355"/>
                    </a:lnTo>
                    <a:lnTo>
                      <a:pt x="517" y="362"/>
                    </a:lnTo>
                    <a:lnTo>
                      <a:pt x="523" y="352"/>
                    </a:lnTo>
                    <a:lnTo>
                      <a:pt x="520" y="348"/>
                    </a:lnTo>
                    <a:lnTo>
                      <a:pt x="545" y="338"/>
                    </a:lnTo>
                    <a:lnTo>
                      <a:pt x="555" y="347"/>
                    </a:lnTo>
                    <a:lnTo>
                      <a:pt x="581" y="352"/>
                    </a:lnTo>
                    <a:lnTo>
                      <a:pt x="589" y="360"/>
                    </a:lnTo>
                    <a:lnTo>
                      <a:pt x="591" y="353"/>
                    </a:lnTo>
                    <a:lnTo>
                      <a:pt x="599" y="353"/>
                    </a:lnTo>
                    <a:lnTo>
                      <a:pt x="603" y="345"/>
                    </a:lnTo>
                    <a:lnTo>
                      <a:pt x="621" y="338"/>
                    </a:lnTo>
                    <a:lnTo>
                      <a:pt x="635" y="342"/>
                    </a:lnTo>
                    <a:lnTo>
                      <a:pt x="635" y="336"/>
                    </a:lnTo>
                    <a:lnTo>
                      <a:pt x="652" y="330"/>
                    </a:lnTo>
                    <a:lnTo>
                      <a:pt x="657" y="336"/>
                    </a:lnTo>
                    <a:lnTo>
                      <a:pt x="674" y="336"/>
                    </a:lnTo>
                    <a:lnTo>
                      <a:pt x="684" y="326"/>
                    </a:lnTo>
                    <a:lnTo>
                      <a:pt x="706" y="335"/>
                    </a:lnTo>
                    <a:lnTo>
                      <a:pt x="716" y="345"/>
                    </a:lnTo>
                    <a:lnTo>
                      <a:pt x="753" y="355"/>
                    </a:lnTo>
                    <a:lnTo>
                      <a:pt x="738" y="171"/>
                    </a:lnTo>
                    <a:lnTo>
                      <a:pt x="717" y="53"/>
                    </a:lnTo>
                    <a:lnTo>
                      <a:pt x="712" y="0"/>
                    </a:lnTo>
                    <a:lnTo>
                      <a:pt x="640" y="6"/>
                    </a:lnTo>
                    <a:lnTo>
                      <a:pt x="560" y="11"/>
                    </a:lnTo>
                    <a:lnTo>
                      <a:pt x="479" y="14"/>
                    </a:lnTo>
                    <a:lnTo>
                      <a:pt x="402" y="17"/>
                    </a:lnTo>
                    <a:lnTo>
                      <a:pt x="331" y="19"/>
                    </a:lnTo>
                    <a:lnTo>
                      <a:pt x="255" y="21"/>
                    </a:lnTo>
                    <a:lnTo>
                      <a:pt x="172" y="22"/>
                    </a:lnTo>
                    <a:lnTo>
                      <a:pt x="95" y="22"/>
                    </a:lnTo>
                    <a:lnTo>
                      <a:pt x="84" y="22"/>
                    </a:lnTo>
                    <a:lnTo>
                      <a:pt x="0" y="21"/>
                    </a:lnTo>
                    <a:lnTo>
                      <a:pt x="0" y="75"/>
                    </a:lnTo>
                    <a:lnTo>
                      <a:pt x="47" y="7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56"/>
              <p:cNvSpPr>
                <a:spLocks/>
              </p:cNvSpPr>
              <p:nvPr userDrawn="1"/>
            </p:nvSpPr>
            <p:spPr bwMode="auto">
              <a:xfrm>
                <a:off x="1864" y="3040"/>
                <a:ext cx="753" cy="362"/>
              </a:xfrm>
              <a:custGeom>
                <a:avLst/>
                <a:gdLst>
                  <a:gd name="T0" fmla="*/ 125 w 753"/>
                  <a:gd name="T1" fmla="*/ 76 h 362"/>
                  <a:gd name="T2" fmla="*/ 257 w 753"/>
                  <a:gd name="T3" fmla="*/ 75 h 362"/>
                  <a:gd name="T4" fmla="*/ 272 w 753"/>
                  <a:gd name="T5" fmla="*/ 282 h 362"/>
                  <a:gd name="T6" fmla="*/ 300 w 753"/>
                  <a:gd name="T7" fmla="*/ 298 h 362"/>
                  <a:gd name="T8" fmla="*/ 317 w 753"/>
                  <a:gd name="T9" fmla="*/ 291 h 362"/>
                  <a:gd name="T10" fmla="*/ 334 w 753"/>
                  <a:gd name="T11" fmla="*/ 318 h 362"/>
                  <a:gd name="T12" fmla="*/ 373 w 753"/>
                  <a:gd name="T13" fmla="*/ 325 h 362"/>
                  <a:gd name="T14" fmla="*/ 397 w 753"/>
                  <a:gd name="T15" fmla="*/ 330 h 362"/>
                  <a:gd name="T16" fmla="*/ 429 w 753"/>
                  <a:gd name="T17" fmla="*/ 321 h 362"/>
                  <a:gd name="T18" fmla="*/ 442 w 753"/>
                  <a:gd name="T19" fmla="*/ 336 h 362"/>
                  <a:gd name="T20" fmla="*/ 451 w 753"/>
                  <a:gd name="T21" fmla="*/ 350 h 362"/>
                  <a:gd name="T22" fmla="*/ 474 w 753"/>
                  <a:gd name="T23" fmla="*/ 338 h 362"/>
                  <a:gd name="T24" fmla="*/ 486 w 753"/>
                  <a:gd name="T25" fmla="*/ 345 h 362"/>
                  <a:gd name="T26" fmla="*/ 510 w 753"/>
                  <a:gd name="T27" fmla="*/ 343 h 362"/>
                  <a:gd name="T28" fmla="*/ 517 w 753"/>
                  <a:gd name="T29" fmla="*/ 362 h 362"/>
                  <a:gd name="T30" fmla="*/ 520 w 753"/>
                  <a:gd name="T31" fmla="*/ 348 h 362"/>
                  <a:gd name="T32" fmla="*/ 555 w 753"/>
                  <a:gd name="T33" fmla="*/ 347 h 362"/>
                  <a:gd name="T34" fmla="*/ 589 w 753"/>
                  <a:gd name="T35" fmla="*/ 360 h 362"/>
                  <a:gd name="T36" fmla="*/ 599 w 753"/>
                  <a:gd name="T37" fmla="*/ 353 h 362"/>
                  <a:gd name="T38" fmla="*/ 621 w 753"/>
                  <a:gd name="T39" fmla="*/ 338 h 362"/>
                  <a:gd name="T40" fmla="*/ 635 w 753"/>
                  <a:gd name="T41" fmla="*/ 336 h 362"/>
                  <a:gd name="T42" fmla="*/ 657 w 753"/>
                  <a:gd name="T43" fmla="*/ 336 h 362"/>
                  <a:gd name="T44" fmla="*/ 684 w 753"/>
                  <a:gd name="T45" fmla="*/ 326 h 362"/>
                  <a:gd name="T46" fmla="*/ 716 w 753"/>
                  <a:gd name="T47" fmla="*/ 345 h 362"/>
                  <a:gd name="T48" fmla="*/ 738 w 753"/>
                  <a:gd name="T49" fmla="*/ 171 h 362"/>
                  <a:gd name="T50" fmla="*/ 712 w 753"/>
                  <a:gd name="T51" fmla="*/ 0 h 362"/>
                  <a:gd name="T52" fmla="*/ 560 w 753"/>
                  <a:gd name="T53" fmla="*/ 11 h 362"/>
                  <a:gd name="T54" fmla="*/ 402 w 753"/>
                  <a:gd name="T55" fmla="*/ 17 h 362"/>
                  <a:gd name="T56" fmla="*/ 255 w 753"/>
                  <a:gd name="T57" fmla="*/ 21 h 362"/>
                  <a:gd name="T58" fmla="*/ 95 w 753"/>
                  <a:gd name="T59" fmla="*/ 22 h 362"/>
                  <a:gd name="T60" fmla="*/ 0 w 753"/>
                  <a:gd name="T61" fmla="*/ 21 h 362"/>
                  <a:gd name="T62" fmla="*/ 47 w 753"/>
                  <a:gd name="T63" fmla="*/ 7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3" h="362">
                    <a:moveTo>
                      <a:pt x="47" y="76"/>
                    </a:moveTo>
                    <a:lnTo>
                      <a:pt x="125" y="76"/>
                    </a:lnTo>
                    <a:lnTo>
                      <a:pt x="208" y="76"/>
                    </a:lnTo>
                    <a:lnTo>
                      <a:pt x="257" y="75"/>
                    </a:lnTo>
                    <a:lnTo>
                      <a:pt x="260" y="282"/>
                    </a:lnTo>
                    <a:lnTo>
                      <a:pt x="272" y="282"/>
                    </a:lnTo>
                    <a:lnTo>
                      <a:pt x="294" y="301"/>
                    </a:lnTo>
                    <a:lnTo>
                      <a:pt x="300" y="298"/>
                    </a:lnTo>
                    <a:lnTo>
                      <a:pt x="312" y="301"/>
                    </a:lnTo>
                    <a:lnTo>
                      <a:pt x="317" y="291"/>
                    </a:lnTo>
                    <a:lnTo>
                      <a:pt x="331" y="304"/>
                    </a:lnTo>
                    <a:lnTo>
                      <a:pt x="334" y="318"/>
                    </a:lnTo>
                    <a:lnTo>
                      <a:pt x="351" y="316"/>
                    </a:lnTo>
                    <a:lnTo>
                      <a:pt x="373" y="325"/>
                    </a:lnTo>
                    <a:lnTo>
                      <a:pt x="385" y="321"/>
                    </a:lnTo>
                    <a:lnTo>
                      <a:pt x="397" y="330"/>
                    </a:lnTo>
                    <a:lnTo>
                      <a:pt x="407" y="323"/>
                    </a:lnTo>
                    <a:lnTo>
                      <a:pt x="429" y="321"/>
                    </a:lnTo>
                    <a:lnTo>
                      <a:pt x="430" y="335"/>
                    </a:lnTo>
                    <a:lnTo>
                      <a:pt x="442" y="336"/>
                    </a:lnTo>
                    <a:lnTo>
                      <a:pt x="442" y="347"/>
                    </a:lnTo>
                    <a:lnTo>
                      <a:pt x="451" y="350"/>
                    </a:lnTo>
                    <a:lnTo>
                      <a:pt x="471" y="336"/>
                    </a:lnTo>
                    <a:lnTo>
                      <a:pt x="474" y="338"/>
                    </a:lnTo>
                    <a:lnTo>
                      <a:pt x="476" y="345"/>
                    </a:lnTo>
                    <a:lnTo>
                      <a:pt x="486" y="345"/>
                    </a:lnTo>
                    <a:lnTo>
                      <a:pt x="490" y="353"/>
                    </a:lnTo>
                    <a:lnTo>
                      <a:pt x="510" y="343"/>
                    </a:lnTo>
                    <a:lnTo>
                      <a:pt x="510" y="355"/>
                    </a:lnTo>
                    <a:lnTo>
                      <a:pt x="517" y="362"/>
                    </a:lnTo>
                    <a:lnTo>
                      <a:pt x="523" y="352"/>
                    </a:lnTo>
                    <a:lnTo>
                      <a:pt x="520" y="348"/>
                    </a:lnTo>
                    <a:lnTo>
                      <a:pt x="545" y="338"/>
                    </a:lnTo>
                    <a:lnTo>
                      <a:pt x="555" y="347"/>
                    </a:lnTo>
                    <a:lnTo>
                      <a:pt x="581" y="352"/>
                    </a:lnTo>
                    <a:lnTo>
                      <a:pt x="589" y="360"/>
                    </a:lnTo>
                    <a:lnTo>
                      <a:pt x="591" y="353"/>
                    </a:lnTo>
                    <a:lnTo>
                      <a:pt x="599" y="353"/>
                    </a:lnTo>
                    <a:lnTo>
                      <a:pt x="603" y="345"/>
                    </a:lnTo>
                    <a:lnTo>
                      <a:pt x="621" y="338"/>
                    </a:lnTo>
                    <a:lnTo>
                      <a:pt x="635" y="342"/>
                    </a:lnTo>
                    <a:lnTo>
                      <a:pt x="635" y="336"/>
                    </a:lnTo>
                    <a:lnTo>
                      <a:pt x="652" y="330"/>
                    </a:lnTo>
                    <a:lnTo>
                      <a:pt x="657" y="336"/>
                    </a:lnTo>
                    <a:lnTo>
                      <a:pt x="674" y="336"/>
                    </a:lnTo>
                    <a:lnTo>
                      <a:pt x="684" y="326"/>
                    </a:lnTo>
                    <a:lnTo>
                      <a:pt x="706" y="335"/>
                    </a:lnTo>
                    <a:lnTo>
                      <a:pt x="716" y="345"/>
                    </a:lnTo>
                    <a:lnTo>
                      <a:pt x="753" y="355"/>
                    </a:lnTo>
                    <a:lnTo>
                      <a:pt x="738" y="171"/>
                    </a:lnTo>
                    <a:lnTo>
                      <a:pt x="717" y="53"/>
                    </a:lnTo>
                    <a:lnTo>
                      <a:pt x="712" y="0"/>
                    </a:lnTo>
                    <a:lnTo>
                      <a:pt x="640" y="6"/>
                    </a:lnTo>
                    <a:lnTo>
                      <a:pt x="560" y="11"/>
                    </a:lnTo>
                    <a:lnTo>
                      <a:pt x="479" y="14"/>
                    </a:lnTo>
                    <a:lnTo>
                      <a:pt x="402" y="17"/>
                    </a:lnTo>
                    <a:lnTo>
                      <a:pt x="331" y="19"/>
                    </a:lnTo>
                    <a:lnTo>
                      <a:pt x="255" y="21"/>
                    </a:lnTo>
                    <a:lnTo>
                      <a:pt x="172" y="22"/>
                    </a:lnTo>
                    <a:lnTo>
                      <a:pt x="95" y="22"/>
                    </a:lnTo>
                    <a:lnTo>
                      <a:pt x="84" y="22"/>
                    </a:lnTo>
                    <a:lnTo>
                      <a:pt x="0" y="21"/>
                    </a:lnTo>
                    <a:lnTo>
                      <a:pt x="0" y="75"/>
                    </a:lnTo>
                    <a:lnTo>
                      <a:pt x="47" y="7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57"/>
              <p:cNvSpPr>
                <a:spLocks/>
              </p:cNvSpPr>
              <p:nvPr userDrawn="1"/>
            </p:nvSpPr>
            <p:spPr bwMode="auto">
              <a:xfrm>
                <a:off x="2375" y="2333"/>
                <a:ext cx="517" cy="334"/>
              </a:xfrm>
              <a:custGeom>
                <a:avLst/>
                <a:gdLst>
                  <a:gd name="T0" fmla="*/ 107 w 517"/>
                  <a:gd name="T1" fmla="*/ 25 h 334"/>
                  <a:gd name="T2" fmla="*/ 250 w 517"/>
                  <a:gd name="T3" fmla="*/ 15 h 334"/>
                  <a:gd name="T4" fmla="*/ 384 w 517"/>
                  <a:gd name="T5" fmla="*/ 4 h 334"/>
                  <a:gd name="T6" fmla="*/ 428 w 517"/>
                  <a:gd name="T7" fmla="*/ 61 h 334"/>
                  <a:gd name="T8" fmla="*/ 465 w 517"/>
                  <a:gd name="T9" fmla="*/ 85 h 334"/>
                  <a:gd name="T10" fmla="*/ 471 w 517"/>
                  <a:gd name="T11" fmla="*/ 103 h 334"/>
                  <a:gd name="T12" fmla="*/ 493 w 517"/>
                  <a:gd name="T13" fmla="*/ 123 h 334"/>
                  <a:gd name="T14" fmla="*/ 517 w 517"/>
                  <a:gd name="T15" fmla="*/ 149 h 334"/>
                  <a:gd name="T16" fmla="*/ 507 w 517"/>
                  <a:gd name="T17" fmla="*/ 176 h 334"/>
                  <a:gd name="T18" fmla="*/ 480 w 517"/>
                  <a:gd name="T19" fmla="*/ 209 h 334"/>
                  <a:gd name="T20" fmla="*/ 450 w 517"/>
                  <a:gd name="T21" fmla="*/ 236 h 334"/>
                  <a:gd name="T22" fmla="*/ 465 w 517"/>
                  <a:gd name="T23" fmla="*/ 264 h 334"/>
                  <a:gd name="T24" fmla="*/ 453 w 517"/>
                  <a:gd name="T25" fmla="*/ 296 h 334"/>
                  <a:gd name="T26" fmla="*/ 438 w 517"/>
                  <a:gd name="T27" fmla="*/ 326 h 334"/>
                  <a:gd name="T28" fmla="*/ 411 w 517"/>
                  <a:gd name="T29" fmla="*/ 312 h 334"/>
                  <a:gd name="T30" fmla="*/ 355 w 517"/>
                  <a:gd name="T31" fmla="*/ 312 h 334"/>
                  <a:gd name="T32" fmla="*/ 206 w 517"/>
                  <a:gd name="T33" fmla="*/ 326 h 334"/>
                  <a:gd name="T34" fmla="*/ 82 w 517"/>
                  <a:gd name="T35" fmla="*/ 334 h 334"/>
                  <a:gd name="T36" fmla="*/ 73 w 517"/>
                  <a:gd name="T37" fmla="*/ 321 h 334"/>
                  <a:gd name="T38" fmla="*/ 71 w 517"/>
                  <a:gd name="T39" fmla="*/ 287 h 334"/>
                  <a:gd name="T40" fmla="*/ 65 w 517"/>
                  <a:gd name="T41" fmla="*/ 272 h 334"/>
                  <a:gd name="T42" fmla="*/ 63 w 517"/>
                  <a:gd name="T43" fmla="*/ 257 h 334"/>
                  <a:gd name="T44" fmla="*/ 58 w 517"/>
                  <a:gd name="T45" fmla="*/ 243 h 334"/>
                  <a:gd name="T46" fmla="*/ 51 w 517"/>
                  <a:gd name="T47" fmla="*/ 236 h 334"/>
                  <a:gd name="T48" fmla="*/ 51 w 517"/>
                  <a:gd name="T49" fmla="*/ 209 h 334"/>
                  <a:gd name="T50" fmla="*/ 44 w 517"/>
                  <a:gd name="T51" fmla="*/ 191 h 334"/>
                  <a:gd name="T52" fmla="*/ 34 w 517"/>
                  <a:gd name="T53" fmla="*/ 177 h 334"/>
                  <a:gd name="T54" fmla="*/ 27 w 517"/>
                  <a:gd name="T55" fmla="*/ 159 h 334"/>
                  <a:gd name="T56" fmla="*/ 21 w 517"/>
                  <a:gd name="T57" fmla="*/ 137 h 334"/>
                  <a:gd name="T58" fmla="*/ 14 w 517"/>
                  <a:gd name="T59" fmla="*/ 130 h 334"/>
                  <a:gd name="T60" fmla="*/ 11 w 517"/>
                  <a:gd name="T61" fmla="*/ 120 h 334"/>
                  <a:gd name="T62" fmla="*/ 7 w 517"/>
                  <a:gd name="T63" fmla="*/ 100 h 334"/>
                  <a:gd name="T64" fmla="*/ 11 w 517"/>
                  <a:gd name="T65" fmla="*/ 83 h 334"/>
                  <a:gd name="T66" fmla="*/ 11 w 517"/>
                  <a:gd name="T67" fmla="*/ 61 h 334"/>
                  <a:gd name="T68" fmla="*/ 6 w 517"/>
                  <a:gd name="T69" fmla="*/ 58 h 334"/>
                  <a:gd name="T70" fmla="*/ 7 w 517"/>
                  <a:gd name="T71" fmla="*/ 52 h 334"/>
                  <a:gd name="T72" fmla="*/ 2 w 517"/>
                  <a:gd name="T73" fmla="*/ 37 h 334"/>
                  <a:gd name="T74" fmla="*/ 12 w 517"/>
                  <a:gd name="T75" fmla="*/ 31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7" h="334">
                    <a:moveTo>
                      <a:pt x="36" y="29"/>
                    </a:moveTo>
                    <a:lnTo>
                      <a:pt x="107" y="25"/>
                    </a:lnTo>
                    <a:lnTo>
                      <a:pt x="181" y="20"/>
                    </a:lnTo>
                    <a:lnTo>
                      <a:pt x="250" y="15"/>
                    </a:lnTo>
                    <a:lnTo>
                      <a:pt x="314" y="10"/>
                    </a:lnTo>
                    <a:lnTo>
                      <a:pt x="384" y="4"/>
                    </a:lnTo>
                    <a:lnTo>
                      <a:pt x="414" y="0"/>
                    </a:lnTo>
                    <a:lnTo>
                      <a:pt x="428" y="61"/>
                    </a:lnTo>
                    <a:lnTo>
                      <a:pt x="436" y="79"/>
                    </a:lnTo>
                    <a:lnTo>
                      <a:pt x="465" y="85"/>
                    </a:lnTo>
                    <a:lnTo>
                      <a:pt x="471" y="95"/>
                    </a:lnTo>
                    <a:lnTo>
                      <a:pt x="471" y="103"/>
                    </a:lnTo>
                    <a:lnTo>
                      <a:pt x="488" y="113"/>
                    </a:lnTo>
                    <a:lnTo>
                      <a:pt x="493" y="123"/>
                    </a:lnTo>
                    <a:lnTo>
                      <a:pt x="512" y="135"/>
                    </a:lnTo>
                    <a:lnTo>
                      <a:pt x="517" y="149"/>
                    </a:lnTo>
                    <a:lnTo>
                      <a:pt x="514" y="167"/>
                    </a:lnTo>
                    <a:lnTo>
                      <a:pt x="507" y="176"/>
                    </a:lnTo>
                    <a:lnTo>
                      <a:pt x="505" y="193"/>
                    </a:lnTo>
                    <a:lnTo>
                      <a:pt x="480" y="209"/>
                    </a:lnTo>
                    <a:lnTo>
                      <a:pt x="453" y="218"/>
                    </a:lnTo>
                    <a:lnTo>
                      <a:pt x="450" y="236"/>
                    </a:lnTo>
                    <a:lnTo>
                      <a:pt x="463" y="248"/>
                    </a:lnTo>
                    <a:lnTo>
                      <a:pt x="465" y="264"/>
                    </a:lnTo>
                    <a:lnTo>
                      <a:pt x="455" y="279"/>
                    </a:lnTo>
                    <a:lnTo>
                      <a:pt x="453" y="296"/>
                    </a:lnTo>
                    <a:lnTo>
                      <a:pt x="433" y="309"/>
                    </a:lnTo>
                    <a:lnTo>
                      <a:pt x="438" y="326"/>
                    </a:lnTo>
                    <a:lnTo>
                      <a:pt x="431" y="331"/>
                    </a:lnTo>
                    <a:lnTo>
                      <a:pt x="411" y="312"/>
                    </a:lnTo>
                    <a:lnTo>
                      <a:pt x="406" y="307"/>
                    </a:lnTo>
                    <a:lnTo>
                      <a:pt x="355" y="312"/>
                    </a:lnTo>
                    <a:lnTo>
                      <a:pt x="284" y="319"/>
                    </a:lnTo>
                    <a:lnTo>
                      <a:pt x="206" y="326"/>
                    </a:lnTo>
                    <a:lnTo>
                      <a:pt x="132" y="331"/>
                    </a:lnTo>
                    <a:lnTo>
                      <a:pt x="82" y="334"/>
                    </a:lnTo>
                    <a:lnTo>
                      <a:pt x="80" y="328"/>
                    </a:lnTo>
                    <a:lnTo>
                      <a:pt x="73" y="321"/>
                    </a:lnTo>
                    <a:lnTo>
                      <a:pt x="76" y="306"/>
                    </a:lnTo>
                    <a:lnTo>
                      <a:pt x="71" y="287"/>
                    </a:lnTo>
                    <a:lnTo>
                      <a:pt x="71" y="274"/>
                    </a:lnTo>
                    <a:lnTo>
                      <a:pt x="65" y="272"/>
                    </a:lnTo>
                    <a:lnTo>
                      <a:pt x="70" y="260"/>
                    </a:lnTo>
                    <a:lnTo>
                      <a:pt x="63" y="257"/>
                    </a:lnTo>
                    <a:lnTo>
                      <a:pt x="65" y="245"/>
                    </a:lnTo>
                    <a:lnTo>
                      <a:pt x="58" y="243"/>
                    </a:lnTo>
                    <a:lnTo>
                      <a:pt x="58" y="235"/>
                    </a:lnTo>
                    <a:lnTo>
                      <a:pt x="51" y="236"/>
                    </a:lnTo>
                    <a:lnTo>
                      <a:pt x="48" y="221"/>
                    </a:lnTo>
                    <a:lnTo>
                      <a:pt x="51" y="209"/>
                    </a:lnTo>
                    <a:lnTo>
                      <a:pt x="43" y="199"/>
                    </a:lnTo>
                    <a:lnTo>
                      <a:pt x="44" y="191"/>
                    </a:lnTo>
                    <a:lnTo>
                      <a:pt x="34" y="184"/>
                    </a:lnTo>
                    <a:lnTo>
                      <a:pt x="34" y="177"/>
                    </a:lnTo>
                    <a:lnTo>
                      <a:pt x="27" y="169"/>
                    </a:lnTo>
                    <a:lnTo>
                      <a:pt x="27" y="159"/>
                    </a:lnTo>
                    <a:lnTo>
                      <a:pt x="21" y="150"/>
                    </a:lnTo>
                    <a:lnTo>
                      <a:pt x="21" y="137"/>
                    </a:lnTo>
                    <a:lnTo>
                      <a:pt x="14" y="135"/>
                    </a:lnTo>
                    <a:lnTo>
                      <a:pt x="14" y="130"/>
                    </a:lnTo>
                    <a:lnTo>
                      <a:pt x="9" y="123"/>
                    </a:lnTo>
                    <a:lnTo>
                      <a:pt x="11" y="120"/>
                    </a:lnTo>
                    <a:lnTo>
                      <a:pt x="0" y="112"/>
                    </a:lnTo>
                    <a:lnTo>
                      <a:pt x="7" y="100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4" y="71"/>
                    </a:lnTo>
                    <a:lnTo>
                      <a:pt x="11" y="61"/>
                    </a:lnTo>
                    <a:lnTo>
                      <a:pt x="4" y="59"/>
                    </a:lnTo>
                    <a:lnTo>
                      <a:pt x="6" y="58"/>
                    </a:lnTo>
                    <a:lnTo>
                      <a:pt x="4" y="54"/>
                    </a:lnTo>
                    <a:lnTo>
                      <a:pt x="7" y="52"/>
                    </a:lnTo>
                    <a:lnTo>
                      <a:pt x="7" y="44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58"/>
              <p:cNvSpPr>
                <a:spLocks/>
              </p:cNvSpPr>
              <p:nvPr userDrawn="1"/>
            </p:nvSpPr>
            <p:spPr bwMode="auto">
              <a:xfrm>
                <a:off x="2375" y="2333"/>
                <a:ext cx="517" cy="334"/>
              </a:xfrm>
              <a:custGeom>
                <a:avLst/>
                <a:gdLst>
                  <a:gd name="T0" fmla="*/ 107 w 517"/>
                  <a:gd name="T1" fmla="*/ 25 h 334"/>
                  <a:gd name="T2" fmla="*/ 250 w 517"/>
                  <a:gd name="T3" fmla="*/ 15 h 334"/>
                  <a:gd name="T4" fmla="*/ 384 w 517"/>
                  <a:gd name="T5" fmla="*/ 4 h 334"/>
                  <a:gd name="T6" fmla="*/ 428 w 517"/>
                  <a:gd name="T7" fmla="*/ 61 h 334"/>
                  <a:gd name="T8" fmla="*/ 465 w 517"/>
                  <a:gd name="T9" fmla="*/ 85 h 334"/>
                  <a:gd name="T10" fmla="*/ 471 w 517"/>
                  <a:gd name="T11" fmla="*/ 103 h 334"/>
                  <a:gd name="T12" fmla="*/ 493 w 517"/>
                  <a:gd name="T13" fmla="*/ 123 h 334"/>
                  <a:gd name="T14" fmla="*/ 517 w 517"/>
                  <a:gd name="T15" fmla="*/ 149 h 334"/>
                  <a:gd name="T16" fmla="*/ 507 w 517"/>
                  <a:gd name="T17" fmla="*/ 176 h 334"/>
                  <a:gd name="T18" fmla="*/ 480 w 517"/>
                  <a:gd name="T19" fmla="*/ 209 h 334"/>
                  <a:gd name="T20" fmla="*/ 450 w 517"/>
                  <a:gd name="T21" fmla="*/ 236 h 334"/>
                  <a:gd name="T22" fmla="*/ 465 w 517"/>
                  <a:gd name="T23" fmla="*/ 264 h 334"/>
                  <a:gd name="T24" fmla="*/ 453 w 517"/>
                  <a:gd name="T25" fmla="*/ 296 h 334"/>
                  <a:gd name="T26" fmla="*/ 438 w 517"/>
                  <a:gd name="T27" fmla="*/ 326 h 334"/>
                  <a:gd name="T28" fmla="*/ 411 w 517"/>
                  <a:gd name="T29" fmla="*/ 312 h 334"/>
                  <a:gd name="T30" fmla="*/ 355 w 517"/>
                  <a:gd name="T31" fmla="*/ 312 h 334"/>
                  <a:gd name="T32" fmla="*/ 206 w 517"/>
                  <a:gd name="T33" fmla="*/ 326 h 334"/>
                  <a:gd name="T34" fmla="*/ 82 w 517"/>
                  <a:gd name="T35" fmla="*/ 334 h 334"/>
                  <a:gd name="T36" fmla="*/ 73 w 517"/>
                  <a:gd name="T37" fmla="*/ 321 h 334"/>
                  <a:gd name="T38" fmla="*/ 71 w 517"/>
                  <a:gd name="T39" fmla="*/ 287 h 334"/>
                  <a:gd name="T40" fmla="*/ 65 w 517"/>
                  <a:gd name="T41" fmla="*/ 272 h 334"/>
                  <a:gd name="T42" fmla="*/ 63 w 517"/>
                  <a:gd name="T43" fmla="*/ 257 h 334"/>
                  <a:gd name="T44" fmla="*/ 58 w 517"/>
                  <a:gd name="T45" fmla="*/ 243 h 334"/>
                  <a:gd name="T46" fmla="*/ 51 w 517"/>
                  <a:gd name="T47" fmla="*/ 236 h 334"/>
                  <a:gd name="T48" fmla="*/ 51 w 517"/>
                  <a:gd name="T49" fmla="*/ 209 h 334"/>
                  <a:gd name="T50" fmla="*/ 44 w 517"/>
                  <a:gd name="T51" fmla="*/ 191 h 334"/>
                  <a:gd name="T52" fmla="*/ 34 w 517"/>
                  <a:gd name="T53" fmla="*/ 177 h 334"/>
                  <a:gd name="T54" fmla="*/ 27 w 517"/>
                  <a:gd name="T55" fmla="*/ 159 h 334"/>
                  <a:gd name="T56" fmla="*/ 21 w 517"/>
                  <a:gd name="T57" fmla="*/ 137 h 334"/>
                  <a:gd name="T58" fmla="*/ 14 w 517"/>
                  <a:gd name="T59" fmla="*/ 130 h 334"/>
                  <a:gd name="T60" fmla="*/ 11 w 517"/>
                  <a:gd name="T61" fmla="*/ 120 h 334"/>
                  <a:gd name="T62" fmla="*/ 7 w 517"/>
                  <a:gd name="T63" fmla="*/ 100 h 334"/>
                  <a:gd name="T64" fmla="*/ 11 w 517"/>
                  <a:gd name="T65" fmla="*/ 83 h 334"/>
                  <a:gd name="T66" fmla="*/ 11 w 517"/>
                  <a:gd name="T67" fmla="*/ 61 h 334"/>
                  <a:gd name="T68" fmla="*/ 6 w 517"/>
                  <a:gd name="T69" fmla="*/ 58 h 334"/>
                  <a:gd name="T70" fmla="*/ 7 w 517"/>
                  <a:gd name="T71" fmla="*/ 52 h 334"/>
                  <a:gd name="T72" fmla="*/ 2 w 517"/>
                  <a:gd name="T73" fmla="*/ 37 h 334"/>
                  <a:gd name="T74" fmla="*/ 12 w 517"/>
                  <a:gd name="T75" fmla="*/ 31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7" h="334">
                    <a:moveTo>
                      <a:pt x="36" y="29"/>
                    </a:moveTo>
                    <a:lnTo>
                      <a:pt x="107" y="25"/>
                    </a:lnTo>
                    <a:lnTo>
                      <a:pt x="181" y="20"/>
                    </a:lnTo>
                    <a:lnTo>
                      <a:pt x="250" y="15"/>
                    </a:lnTo>
                    <a:lnTo>
                      <a:pt x="314" y="10"/>
                    </a:lnTo>
                    <a:lnTo>
                      <a:pt x="384" y="4"/>
                    </a:lnTo>
                    <a:lnTo>
                      <a:pt x="414" y="0"/>
                    </a:lnTo>
                    <a:lnTo>
                      <a:pt x="428" y="61"/>
                    </a:lnTo>
                    <a:lnTo>
                      <a:pt x="436" y="79"/>
                    </a:lnTo>
                    <a:lnTo>
                      <a:pt x="465" y="85"/>
                    </a:lnTo>
                    <a:lnTo>
                      <a:pt x="471" y="95"/>
                    </a:lnTo>
                    <a:lnTo>
                      <a:pt x="471" y="103"/>
                    </a:lnTo>
                    <a:lnTo>
                      <a:pt x="488" y="113"/>
                    </a:lnTo>
                    <a:lnTo>
                      <a:pt x="493" y="123"/>
                    </a:lnTo>
                    <a:lnTo>
                      <a:pt x="512" y="135"/>
                    </a:lnTo>
                    <a:lnTo>
                      <a:pt x="517" y="149"/>
                    </a:lnTo>
                    <a:lnTo>
                      <a:pt x="514" y="167"/>
                    </a:lnTo>
                    <a:lnTo>
                      <a:pt x="507" y="176"/>
                    </a:lnTo>
                    <a:lnTo>
                      <a:pt x="505" y="193"/>
                    </a:lnTo>
                    <a:lnTo>
                      <a:pt x="480" y="209"/>
                    </a:lnTo>
                    <a:lnTo>
                      <a:pt x="453" y="218"/>
                    </a:lnTo>
                    <a:lnTo>
                      <a:pt x="450" y="236"/>
                    </a:lnTo>
                    <a:lnTo>
                      <a:pt x="463" y="248"/>
                    </a:lnTo>
                    <a:lnTo>
                      <a:pt x="465" y="264"/>
                    </a:lnTo>
                    <a:lnTo>
                      <a:pt x="455" y="279"/>
                    </a:lnTo>
                    <a:lnTo>
                      <a:pt x="453" y="296"/>
                    </a:lnTo>
                    <a:lnTo>
                      <a:pt x="433" y="309"/>
                    </a:lnTo>
                    <a:lnTo>
                      <a:pt x="438" y="326"/>
                    </a:lnTo>
                    <a:lnTo>
                      <a:pt x="431" y="331"/>
                    </a:lnTo>
                    <a:lnTo>
                      <a:pt x="411" y="312"/>
                    </a:lnTo>
                    <a:lnTo>
                      <a:pt x="406" y="307"/>
                    </a:lnTo>
                    <a:lnTo>
                      <a:pt x="355" y="312"/>
                    </a:lnTo>
                    <a:lnTo>
                      <a:pt x="284" y="319"/>
                    </a:lnTo>
                    <a:lnTo>
                      <a:pt x="206" y="326"/>
                    </a:lnTo>
                    <a:lnTo>
                      <a:pt x="132" y="331"/>
                    </a:lnTo>
                    <a:lnTo>
                      <a:pt x="82" y="334"/>
                    </a:lnTo>
                    <a:lnTo>
                      <a:pt x="80" y="328"/>
                    </a:lnTo>
                    <a:lnTo>
                      <a:pt x="73" y="321"/>
                    </a:lnTo>
                    <a:lnTo>
                      <a:pt x="76" y="306"/>
                    </a:lnTo>
                    <a:lnTo>
                      <a:pt x="71" y="287"/>
                    </a:lnTo>
                    <a:lnTo>
                      <a:pt x="71" y="274"/>
                    </a:lnTo>
                    <a:lnTo>
                      <a:pt x="65" y="272"/>
                    </a:lnTo>
                    <a:lnTo>
                      <a:pt x="70" y="260"/>
                    </a:lnTo>
                    <a:lnTo>
                      <a:pt x="63" y="257"/>
                    </a:lnTo>
                    <a:lnTo>
                      <a:pt x="65" y="245"/>
                    </a:lnTo>
                    <a:lnTo>
                      <a:pt x="58" y="243"/>
                    </a:lnTo>
                    <a:lnTo>
                      <a:pt x="58" y="235"/>
                    </a:lnTo>
                    <a:lnTo>
                      <a:pt x="51" y="236"/>
                    </a:lnTo>
                    <a:lnTo>
                      <a:pt x="48" y="221"/>
                    </a:lnTo>
                    <a:lnTo>
                      <a:pt x="51" y="209"/>
                    </a:lnTo>
                    <a:lnTo>
                      <a:pt x="43" y="199"/>
                    </a:lnTo>
                    <a:lnTo>
                      <a:pt x="44" y="191"/>
                    </a:lnTo>
                    <a:lnTo>
                      <a:pt x="34" y="184"/>
                    </a:lnTo>
                    <a:lnTo>
                      <a:pt x="34" y="177"/>
                    </a:lnTo>
                    <a:lnTo>
                      <a:pt x="27" y="169"/>
                    </a:lnTo>
                    <a:lnTo>
                      <a:pt x="27" y="159"/>
                    </a:lnTo>
                    <a:lnTo>
                      <a:pt x="21" y="150"/>
                    </a:lnTo>
                    <a:lnTo>
                      <a:pt x="21" y="137"/>
                    </a:lnTo>
                    <a:lnTo>
                      <a:pt x="14" y="135"/>
                    </a:lnTo>
                    <a:lnTo>
                      <a:pt x="14" y="130"/>
                    </a:lnTo>
                    <a:lnTo>
                      <a:pt x="9" y="123"/>
                    </a:lnTo>
                    <a:lnTo>
                      <a:pt x="11" y="120"/>
                    </a:lnTo>
                    <a:lnTo>
                      <a:pt x="0" y="112"/>
                    </a:lnTo>
                    <a:lnTo>
                      <a:pt x="7" y="100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4" y="71"/>
                    </a:lnTo>
                    <a:lnTo>
                      <a:pt x="11" y="61"/>
                    </a:lnTo>
                    <a:lnTo>
                      <a:pt x="4" y="59"/>
                    </a:lnTo>
                    <a:lnTo>
                      <a:pt x="6" y="58"/>
                    </a:lnTo>
                    <a:lnTo>
                      <a:pt x="4" y="54"/>
                    </a:lnTo>
                    <a:lnTo>
                      <a:pt x="7" y="52"/>
                    </a:lnTo>
                    <a:lnTo>
                      <a:pt x="7" y="44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36" y="2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59"/>
              <p:cNvSpPr>
                <a:spLocks/>
              </p:cNvSpPr>
              <p:nvPr userDrawn="1"/>
            </p:nvSpPr>
            <p:spPr bwMode="auto">
              <a:xfrm>
                <a:off x="1800" y="2102"/>
                <a:ext cx="589" cy="366"/>
              </a:xfrm>
              <a:custGeom>
                <a:avLst/>
                <a:gdLst>
                  <a:gd name="T0" fmla="*/ 537 w 589"/>
                  <a:gd name="T1" fmla="*/ 5 h 366"/>
                  <a:gd name="T2" fmla="*/ 469 w 589"/>
                  <a:gd name="T3" fmla="*/ 7 h 366"/>
                  <a:gd name="T4" fmla="*/ 398 w 589"/>
                  <a:gd name="T5" fmla="*/ 8 h 366"/>
                  <a:gd name="T6" fmla="*/ 329 w 589"/>
                  <a:gd name="T7" fmla="*/ 8 h 366"/>
                  <a:gd name="T8" fmla="*/ 268 w 589"/>
                  <a:gd name="T9" fmla="*/ 8 h 366"/>
                  <a:gd name="T10" fmla="*/ 202 w 589"/>
                  <a:gd name="T11" fmla="*/ 7 h 366"/>
                  <a:gd name="T12" fmla="*/ 132 w 589"/>
                  <a:gd name="T13" fmla="*/ 5 h 366"/>
                  <a:gd name="T14" fmla="*/ 62 w 589"/>
                  <a:gd name="T15" fmla="*/ 2 h 366"/>
                  <a:gd name="T16" fmla="*/ 17 w 589"/>
                  <a:gd name="T17" fmla="*/ 0 h 366"/>
                  <a:gd name="T18" fmla="*/ 12 w 589"/>
                  <a:gd name="T19" fmla="*/ 99 h 366"/>
                  <a:gd name="T20" fmla="*/ 5 w 589"/>
                  <a:gd name="T21" fmla="*/ 204 h 366"/>
                  <a:gd name="T22" fmla="*/ 0 w 589"/>
                  <a:gd name="T23" fmla="*/ 314 h 366"/>
                  <a:gd name="T24" fmla="*/ 50 w 589"/>
                  <a:gd name="T25" fmla="*/ 316 h 366"/>
                  <a:gd name="T26" fmla="*/ 121 w 589"/>
                  <a:gd name="T27" fmla="*/ 317 h 366"/>
                  <a:gd name="T28" fmla="*/ 196 w 589"/>
                  <a:gd name="T29" fmla="*/ 319 h 366"/>
                  <a:gd name="T30" fmla="*/ 265 w 589"/>
                  <a:gd name="T31" fmla="*/ 321 h 366"/>
                  <a:gd name="T32" fmla="*/ 331 w 589"/>
                  <a:gd name="T33" fmla="*/ 321 h 366"/>
                  <a:gd name="T34" fmla="*/ 402 w 589"/>
                  <a:gd name="T35" fmla="*/ 319 h 366"/>
                  <a:gd name="T36" fmla="*/ 430 w 589"/>
                  <a:gd name="T37" fmla="*/ 319 h 366"/>
                  <a:gd name="T38" fmla="*/ 432 w 589"/>
                  <a:gd name="T39" fmla="*/ 319 h 366"/>
                  <a:gd name="T40" fmla="*/ 440 w 589"/>
                  <a:gd name="T41" fmla="*/ 327 h 366"/>
                  <a:gd name="T42" fmla="*/ 469 w 589"/>
                  <a:gd name="T43" fmla="*/ 343 h 366"/>
                  <a:gd name="T44" fmla="*/ 476 w 589"/>
                  <a:gd name="T45" fmla="*/ 341 h 366"/>
                  <a:gd name="T46" fmla="*/ 481 w 589"/>
                  <a:gd name="T47" fmla="*/ 332 h 366"/>
                  <a:gd name="T48" fmla="*/ 528 w 589"/>
                  <a:gd name="T49" fmla="*/ 331 h 366"/>
                  <a:gd name="T50" fmla="*/ 538 w 589"/>
                  <a:gd name="T51" fmla="*/ 339 h 366"/>
                  <a:gd name="T52" fmla="*/ 572 w 589"/>
                  <a:gd name="T53" fmla="*/ 349 h 366"/>
                  <a:gd name="T54" fmla="*/ 579 w 589"/>
                  <a:gd name="T55" fmla="*/ 365 h 366"/>
                  <a:gd name="T56" fmla="*/ 589 w 589"/>
                  <a:gd name="T57" fmla="*/ 366 h 366"/>
                  <a:gd name="T58" fmla="*/ 589 w 589"/>
                  <a:gd name="T59" fmla="*/ 361 h 366"/>
                  <a:gd name="T60" fmla="*/ 584 w 589"/>
                  <a:gd name="T61" fmla="*/ 354 h 366"/>
                  <a:gd name="T62" fmla="*/ 586 w 589"/>
                  <a:gd name="T63" fmla="*/ 351 h 366"/>
                  <a:gd name="T64" fmla="*/ 575 w 589"/>
                  <a:gd name="T65" fmla="*/ 343 h 366"/>
                  <a:gd name="T66" fmla="*/ 582 w 589"/>
                  <a:gd name="T67" fmla="*/ 331 h 366"/>
                  <a:gd name="T68" fmla="*/ 586 w 589"/>
                  <a:gd name="T69" fmla="*/ 314 h 366"/>
                  <a:gd name="T70" fmla="*/ 586 w 589"/>
                  <a:gd name="T71" fmla="*/ 314 h 366"/>
                  <a:gd name="T72" fmla="*/ 589 w 589"/>
                  <a:gd name="T73" fmla="*/ 302 h 366"/>
                  <a:gd name="T74" fmla="*/ 586 w 589"/>
                  <a:gd name="T75" fmla="*/ 292 h 366"/>
                  <a:gd name="T76" fmla="*/ 579 w 589"/>
                  <a:gd name="T77" fmla="*/ 290 h 366"/>
                  <a:gd name="T78" fmla="*/ 581 w 589"/>
                  <a:gd name="T79" fmla="*/ 289 h 366"/>
                  <a:gd name="T80" fmla="*/ 579 w 589"/>
                  <a:gd name="T81" fmla="*/ 285 h 366"/>
                  <a:gd name="T82" fmla="*/ 582 w 589"/>
                  <a:gd name="T83" fmla="*/ 283 h 366"/>
                  <a:gd name="T84" fmla="*/ 582 w 589"/>
                  <a:gd name="T85" fmla="*/ 275 h 366"/>
                  <a:gd name="T86" fmla="*/ 577 w 589"/>
                  <a:gd name="T87" fmla="*/ 268 h 366"/>
                  <a:gd name="T88" fmla="*/ 575 w 589"/>
                  <a:gd name="T89" fmla="*/ 262 h 366"/>
                  <a:gd name="T90" fmla="*/ 587 w 589"/>
                  <a:gd name="T91" fmla="*/ 262 h 366"/>
                  <a:gd name="T92" fmla="*/ 582 w 589"/>
                  <a:gd name="T93" fmla="*/ 157 h 366"/>
                  <a:gd name="T94" fmla="*/ 579 w 589"/>
                  <a:gd name="T95" fmla="*/ 71 h 366"/>
                  <a:gd name="T96" fmla="*/ 572 w 589"/>
                  <a:gd name="T97" fmla="*/ 64 h 366"/>
                  <a:gd name="T98" fmla="*/ 560 w 589"/>
                  <a:gd name="T99" fmla="*/ 61 h 366"/>
                  <a:gd name="T100" fmla="*/ 547 w 589"/>
                  <a:gd name="T101" fmla="*/ 40 h 366"/>
                  <a:gd name="T102" fmla="*/ 548 w 589"/>
                  <a:gd name="T103" fmla="*/ 35 h 366"/>
                  <a:gd name="T104" fmla="*/ 562 w 589"/>
                  <a:gd name="T105" fmla="*/ 25 h 366"/>
                  <a:gd name="T106" fmla="*/ 567 w 589"/>
                  <a:gd name="T107" fmla="*/ 15 h 366"/>
                  <a:gd name="T108" fmla="*/ 567 w 589"/>
                  <a:gd name="T109" fmla="*/ 13 h 366"/>
                  <a:gd name="T110" fmla="*/ 569 w 589"/>
                  <a:gd name="T111" fmla="*/ 3 h 366"/>
                  <a:gd name="T112" fmla="*/ 537 w 589"/>
                  <a:gd name="T113" fmla="*/ 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9" h="366">
                    <a:moveTo>
                      <a:pt x="537" y="5"/>
                    </a:moveTo>
                    <a:lnTo>
                      <a:pt x="469" y="7"/>
                    </a:lnTo>
                    <a:lnTo>
                      <a:pt x="398" y="8"/>
                    </a:lnTo>
                    <a:lnTo>
                      <a:pt x="329" y="8"/>
                    </a:lnTo>
                    <a:lnTo>
                      <a:pt x="268" y="8"/>
                    </a:lnTo>
                    <a:lnTo>
                      <a:pt x="202" y="7"/>
                    </a:lnTo>
                    <a:lnTo>
                      <a:pt x="132" y="5"/>
                    </a:lnTo>
                    <a:lnTo>
                      <a:pt x="62" y="2"/>
                    </a:lnTo>
                    <a:lnTo>
                      <a:pt x="17" y="0"/>
                    </a:lnTo>
                    <a:lnTo>
                      <a:pt x="12" y="99"/>
                    </a:lnTo>
                    <a:lnTo>
                      <a:pt x="5" y="204"/>
                    </a:lnTo>
                    <a:lnTo>
                      <a:pt x="0" y="314"/>
                    </a:lnTo>
                    <a:lnTo>
                      <a:pt x="50" y="316"/>
                    </a:lnTo>
                    <a:lnTo>
                      <a:pt x="121" y="317"/>
                    </a:lnTo>
                    <a:lnTo>
                      <a:pt x="196" y="319"/>
                    </a:lnTo>
                    <a:lnTo>
                      <a:pt x="265" y="321"/>
                    </a:lnTo>
                    <a:lnTo>
                      <a:pt x="331" y="321"/>
                    </a:lnTo>
                    <a:lnTo>
                      <a:pt x="402" y="319"/>
                    </a:lnTo>
                    <a:lnTo>
                      <a:pt x="430" y="319"/>
                    </a:lnTo>
                    <a:lnTo>
                      <a:pt x="432" y="319"/>
                    </a:lnTo>
                    <a:lnTo>
                      <a:pt x="440" y="327"/>
                    </a:lnTo>
                    <a:lnTo>
                      <a:pt x="469" y="343"/>
                    </a:lnTo>
                    <a:lnTo>
                      <a:pt x="476" y="341"/>
                    </a:lnTo>
                    <a:lnTo>
                      <a:pt x="481" y="332"/>
                    </a:lnTo>
                    <a:lnTo>
                      <a:pt x="528" y="331"/>
                    </a:lnTo>
                    <a:lnTo>
                      <a:pt x="538" y="339"/>
                    </a:lnTo>
                    <a:lnTo>
                      <a:pt x="572" y="349"/>
                    </a:lnTo>
                    <a:lnTo>
                      <a:pt x="579" y="365"/>
                    </a:lnTo>
                    <a:lnTo>
                      <a:pt x="589" y="366"/>
                    </a:lnTo>
                    <a:lnTo>
                      <a:pt x="589" y="361"/>
                    </a:lnTo>
                    <a:lnTo>
                      <a:pt x="584" y="354"/>
                    </a:lnTo>
                    <a:lnTo>
                      <a:pt x="586" y="351"/>
                    </a:lnTo>
                    <a:lnTo>
                      <a:pt x="575" y="343"/>
                    </a:lnTo>
                    <a:lnTo>
                      <a:pt x="582" y="331"/>
                    </a:lnTo>
                    <a:lnTo>
                      <a:pt x="586" y="314"/>
                    </a:lnTo>
                    <a:lnTo>
                      <a:pt x="586" y="314"/>
                    </a:lnTo>
                    <a:lnTo>
                      <a:pt x="589" y="302"/>
                    </a:lnTo>
                    <a:lnTo>
                      <a:pt x="586" y="292"/>
                    </a:lnTo>
                    <a:lnTo>
                      <a:pt x="579" y="290"/>
                    </a:lnTo>
                    <a:lnTo>
                      <a:pt x="581" y="289"/>
                    </a:lnTo>
                    <a:lnTo>
                      <a:pt x="579" y="285"/>
                    </a:lnTo>
                    <a:lnTo>
                      <a:pt x="582" y="283"/>
                    </a:lnTo>
                    <a:lnTo>
                      <a:pt x="582" y="275"/>
                    </a:lnTo>
                    <a:lnTo>
                      <a:pt x="577" y="268"/>
                    </a:lnTo>
                    <a:lnTo>
                      <a:pt x="575" y="262"/>
                    </a:lnTo>
                    <a:lnTo>
                      <a:pt x="587" y="262"/>
                    </a:lnTo>
                    <a:lnTo>
                      <a:pt x="582" y="157"/>
                    </a:lnTo>
                    <a:lnTo>
                      <a:pt x="579" y="71"/>
                    </a:lnTo>
                    <a:lnTo>
                      <a:pt x="572" y="64"/>
                    </a:lnTo>
                    <a:lnTo>
                      <a:pt x="560" y="61"/>
                    </a:lnTo>
                    <a:lnTo>
                      <a:pt x="547" y="40"/>
                    </a:lnTo>
                    <a:lnTo>
                      <a:pt x="548" y="35"/>
                    </a:lnTo>
                    <a:lnTo>
                      <a:pt x="562" y="25"/>
                    </a:lnTo>
                    <a:lnTo>
                      <a:pt x="567" y="15"/>
                    </a:lnTo>
                    <a:lnTo>
                      <a:pt x="567" y="13"/>
                    </a:lnTo>
                    <a:lnTo>
                      <a:pt x="569" y="3"/>
                    </a:lnTo>
                    <a:lnTo>
                      <a:pt x="537" y="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60"/>
              <p:cNvSpPr>
                <a:spLocks/>
              </p:cNvSpPr>
              <p:nvPr userDrawn="1"/>
            </p:nvSpPr>
            <p:spPr bwMode="auto">
              <a:xfrm>
                <a:off x="1800" y="2102"/>
                <a:ext cx="589" cy="366"/>
              </a:xfrm>
              <a:custGeom>
                <a:avLst/>
                <a:gdLst>
                  <a:gd name="T0" fmla="*/ 537 w 589"/>
                  <a:gd name="T1" fmla="*/ 5 h 366"/>
                  <a:gd name="T2" fmla="*/ 469 w 589"/>
                  <a:gd name="T3" fmla="*/ 7 h 366"/>
                  <a:gd name="T4" fmla="*/ 398 w 589"/>
                  <a:gd name="T5" fmla="*/ 8 h 366"/>
                  <a:gd name="T6" fmla="*/ 329 w 589"/>
                  <a:gd name="T7" fmla="*/ 8 h 366"/>
                  <a:gd name="T8" fmla="*/ 268 w 589"/>
                  <a:gd name="T9" fmla="*/ 8 h 366"/>
                  <a:gd name="T10" fmla="*/ 202 w 589"/>
                  <a:gd name="T11" fmla="*/ 7 h 366"/>
                  <a:gd name="T12" fmla="*/ 132 w 589"/>
                  <a:gd name="T13" fmla="*/ 5 h 366"/>
                  <a:gd name="T14" fmla="*/ 62 w 589"/>
                  <a:gd name="T15" fmla="*/ 2 h 366"/>
                  <a:gd name="T16" fmla="*/ 17 w 589"/>
                  <a:gd name="T17" fmla="*/ 0 h 366"/>
                  <a:gd name="T18" fmla="*/ 12 w 589"/>
                  <a:gd name="T19" fmla="*/ 99 h 366"/>
                  <a:gd name="T20" fmla="*/ 5 w 589"/>
                  <a:gd name="T21" fmla="*/ 204 h 366"/>
                  <a:gd name="T22" fmla="*/ 0 w 589"/>
                  <a:gd name="T23" fmla="*/ 314 h 366"/>
                  <a:gd name="T24" fmla="*/ 50 w 589"/>
                  <a:gd name="T25" fmla="*/ 316 h 366"/>
                  <a:gd name="T26" fmla="*/ 121 w 589"/>
                  <a:gd name="T27" fmla="*/ 317 h 366"/>
                  <a:gd name="T28" fmla="*/ 196 w 589"/>
                  <a:gd name="T29" fmla="*/ 319 h 366"/>
                  <a:gd name="T30" fmla="*/ 265 w 589"/>
                  <a:gd name="T31" fmla="*/ 321 h 366"/>
                  <a:gd name="T32" fmla="*/ 331 w 589"/>
                  <a:gd name="T33" fmla="*/ 321 h 366"/>
                  <a:gd name="T34" fmla="*/ 402 w 589"/>
                  <a:gd name="T35" fmla="*/ 319 h 366"/>
                  <a:gd name="T36" fmla="*/ 430 w 589"/>
                  <a:gd name="T37" fmla="*/ 319 h 366"/>
                  <a:gd name="T38" fmla="*/ 432 w 589"/>
                  <a:gd name="T39" fmla="*/ 319 h 366"/>
                  <a:gd name="T40" fmla="*/ 440 w 589"/>
                  <a:gd name="T41" fmla="*/ 327 h 366"/>
                  <a:gd name="T42" fmla="*/ 469 w 589"/>
                  <a:gd name="T43" fmla="*/ 343 h 366"/>
                  <a:gd name="T44" fmla="*/ 476 w 589"/>
                  <a:gd name="T45" fmla="*/ 341 h 366"/>
                  <a:gd name="T46" fmla="*/ 481 w 589"/>
                  <a:gd name="T47" fmla="*/ 332 h 366"/>
                  <a:gd name="T48" fmla="*/ 528 w 589"/>
                  <a:gd name="T49" fmla="*/ 331 h 366"/>
                  <a:gd name="T50" fmla="*/ 538 w 589"/>
                  <a:gd name="T51" fmla="*/ 339 h 366"/>
                  <a:gd name="T52" fmla="*/ 572 w 589"/>
                  <a:gd name="T53" fmla="*/ 349 h 366"/>
                  <a:gd name="T54" fmla="*/ 579 w 589"/>
                  <a:gd name="T55" fmla="*/ 365 h 366"/>
                  <a:gd name="T56" fmla="*/ 589 w 589"/>
                  <a:gd name="T57" fmla="*/ 366 h 366"/>
                  <a:gd name="T58" fmla="*/ 589 w 589"/>
                  <a:gd name="T59" fmla="*/ 361 h 366"/>
                  <a:gd name="T60" fmla="*/ 584 w 589"/>
                  <a:gd name="T61" fmla="*/ 354 h 366"/>
                  <a:gd name="T62" fmla="*/ 586 w 589"/>
                  <a:gd name="T63" fmla="*/ 351 h 366"/>
                  <a:gd name="T64" fmla="*/ 575 w 589"/>
                  <a:gd name="T65" fmla="*/ 343 h 366"/>
                  <a:gd name="T66" fmla="*/ 582 w 589"/>
                  <a:gd name="T67" fmla="*/ 331 h 366"/>
                  <a:gd name="T68" fmla="*/ 586 w 589"/>
                  <a:gd name="T69" fmla="*/ 314 h 366"/>
                  <a:gd name="T70" fmla="*/ 586 w 589"/>
                  <a:gd name="T71" fmla="*/ 314 h 366"/>
                  <a:gd name="T72" fmla="*/ 589 w 589"/>
                  <a:gd name="T73" fmla="*/ 302 h 366"/>
                  <a:gd name="T74" fmla="*/ 586 w 589"/>
                  <a:gd name="T75" fmla="*/ 292 h 366"/>
                  <a:gd name="T76" fmla="*/ 579 w 589"/>
                  <a:gd name="T77" fmla="*/ 290 h 366"/>
                  <a:gd name="T78" fmla="*/ 581 w 589"/>
                  <a:gd name="T79" fmla="*/ 289 h 366"/>
                  <a:gd name="T80" fmla="*/ 579 w 589"/>
                  <a:gd name="T81" fmla="*/ 285 h 366"/>
                  <a:gd name="T82" fmla="*/ 582 w 589"/>
                  <a:gd name="T83" fmla="*/ 283 h 366"/>
                  <a:gd name="T84" fmla="*/ 582 w 589"/>
                  <a:gd name="T85" fmla="*/ 275 h 366"/>
                  <a:gd name="T86" fmla="*/ 577 w 589"/>
                  <a:gd name="T87" fmla="*/ 268 h 366"/>
                  <a:gd name="T88" fmla="*/ 575 w 589"/>
                  <a:gd name="T89" fmla="*/ 262 h 366"/>
                  <a:gd name="T90" fmla="*/ 587 w 589"/>
                  <a:gd name="T91" fmla="*/ 262 h 366"/>
                  <a:gd name="T92" fmla="*/ 582 w 589"/>
                  <a:gd name="T93" fmla="*/ 157 h 366"/>
                  <a:gd name="T94" fmla="*/ 579 w 589"/>
                  <a:gd name="T95" fmla="*/ 71 h 366"/>
                  <a:gd name="T96" fmla="*/ 572 w 589"/>
                  <a:gd name="T97" fmla="*/ 64 h 366"/>
                  <a:gd name="T98" fmla="*/ 560 w 589"/>
                  <a:gd name="T99" fmla="*/ 61 h 366"/>
                  <a:gd name="T100" fmla="*/ 547 w 589"/>
                  <a:gd name="T101" fmla="*/ 40 h 366"/>
                  <a:gd name="T102" fmla="*/ 548 w 589"/>
                  <a:gd name="T103" fmla="*/ 35 h 366"/>
                  <a:gd name="T104" fmla="*/ 562 w 589"/>
                  <a:gd name="T105" fmla="*/ 25 h 366"/>
                  <a:gd name="T106" fmla="*/ 567 w 589"/>
                  <a:gd name="T107" fmla="*/ 15 h 366"/>
                  <a:gd name="T108" fmla="*/ 567 w 589"/>
                  <a:gd name="T109" fmla="*/ 13 h 366"/>
                  <a:gd name="T110" fmla="*/ 569 w 589"/>
                  <a:gd name="T111" fmla="*/ 3 h 366"/>
                  <a:gd name="T112" fmla="*/ 537 w 589"/>
                  <a:gd name="T113" fmla="*/ 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9" h="366">
                    <a:moveTo>
                      <a:pt x="537" y="5"/>
                    </a:moveTo>
                    <a:lnTo>
                      <a:pt x="469" y="7"/>
                    </a:lnTo>
                    <a:lnTo>
                      <a:pt x="398" y="8"/>
                    </a:lnTo>
                    <a:lnTo>
                      <a:pt x="329" y="8"/>
                    </a:lnTo>
                    <a:lnTo>
                      <a:pt x="268" y="8"/>
                    </a:lnTo>
                    <a:lnTo>
                      <a:pt x="202" y="7"/>
                    </a:lnTo>
                    <a:lnTo>
                      <a:pt x="132" y="5"/>
                    </a:lnTo>
                    <a:lnTo>
                      <a:pt x="62" y="2"/>
                    </a:lnTo>
                    <a:lnTo>
                      <a:pt x="17" y="0"/>
                    </a:lnTo>
                    <a:lnTo>
                      <a:pt x="12" y="99"/>
                    </a:lnTo>
                    <a:lnTo>
                      <a:pt x="5" y="204"/>
                    </a:lnTo>
                    <a:lnTo>
                      <a:pt x="0" y="314"/>
                    </a:lnTo>
                    <a:lnTo>
                      <a:pt x="50" y="316"/>
                    </a:lnTo>
                    <a:lnTo>
                      <a:pt x="121" y="317"/>
                    </a:lnTo>
                    <a:lnTo>
                      <a:pt x="196" y="319"/>
                    </a:lnTo>
                    <a:lnTo>
                      <a:pt x="265" y="321"/>
                    </a:lnTo>
                    <a:lnTo>
                      <a:pt x="331" y="321"/>
                    </a:lnTo>
                    <a:lnTo>
                      <a:pt x="402" y="319"/>
                    </a:lnTo>
                    <a:lnTo>
                      <a:pt x="430" y="319"/>
                    </a:lnTo>
                    <a:lnTo>
                      <a:pt x="432" y="319"/>
                    </a:lnTo>
                    <a:lnTo>
                      <a:pt x="440" y="327"/>
                    </a:lnTo>
                    <a:lnTo>
                      <a:pt x="469" y="343"/>
                    </a:lnTo>
                    <a:lnTo>
                      <a:pt x="476" y="341"/>
                    </a:lnTo>
                    <a:lnTo>
                      <a:pt x="481" y="332"/>
                    </a:lnTo>
                    <a:lnTo>
                      <a:pt x="528" y="331"/>
                    </a:lnTo>
                    <a:lnTo>
                      <a:pt x="538" y="339"/>
                    </a:lnTo>
                    <a:lnTo>
                      <a:pt x="572" y="349"/>
                    </a:lnTo>
                    <a:lnTo>
                      <a:pt x="579" y="365"/>
                    </a:lnTo>
                    <a:lnTo>
                      <a:pt x="589" y="366"/>
                    </a:lnTo>
                    <a:lnTo>
                      <a:pt x="589" y="361"/>
                    </a:lnTo>
                    <a:lnTo>
                      <a:pt x="584" y="354"/>
                    </a:lnTo>
                    <a:lnTo>
                      <a:pt x="586" y="351"/>
                    </a:lnTo>
                    <a:lnTo>
                      <a:pt x="575" y="343"/>
                    </a:lnTo>
                    <a:lnTo>
                      <a:pt x="582" y="331"/>
                    </a:lnTo>
                    <a:lnTo>
                      <a:pt x="586" y="314"/>
                    </a:lnTo>
                    <a:lnTo>
                      <a:pt x="586" y="314"/>
                    </a:lnTo>
                    <a:lnTo>
                      <a:pt x="589" y="302"/>
                    </a:lnTo>
                    <a:lnTo>
                      <a:pt x="586" y="292"/>
                    </a:lnTo>
                    <a:lnTo>
                      <a:pt x="579" y="290"/>
                    </a:lnTo>
                    <a:lnTo>
                      <a:pt x="581" y="289"/>
                    </a:lnTo>
                    <a:lnTo>
                      <a:pt x="579" y="285"/>
                    </a:lnTo>
                    <a:lnTo>
                      <a:pt x="582" y="283"/>
                    </a:lnTo>
                    <a:lnTo>
                      <a:pt x="582" y="275"/>
                    </a:lnTo>
                    <a:lnTo>
                      <a:pt x="577" y="268"/>
                    </a:lnTo>
                    <a:lnTo>
                      <a:pt x="575" y="262"/>
                    </a:lnTo>
                    <a:lnTo>
                      <a:pt x="587" y="262"/>
                    </a:lnTo>
                    <a:lnTo>
                      <a:pt x="582" y="157"/>
                    </a:lnTo>
                    <a:lnTo>
                      <a:pt x="579" y="71"/>
                    </a:lnTo>
                    <a:lnTo>
                      <a:pt x="572" y="64"/>
                    </a:lnTo>
                    <a:lnTo>
                      <a:pt x="560" y="61"/>
                    </a:lnTo>
                    <a:lnTo>
                      <a:pt x="547" y="40"/>
                    </a:lnTo>
                    <a:lnTo>
                      <a:pt x="548" y="35"/>
                    </a:lnTo>
                    <a:lnTo>
                      <a:pt x="562" y="25"/>
                    </a:lnTo>
                    <a:lnTo>
                      <a:pt x="567" y="15"/>
                    </a:lnTo>
                    <a:lnTo>
                      <a:pt x="567" y="13"/>
                    </a:lnTo>
                    <a:lnTo>
                      <a:pt x="569" y="3"/>
                    </a:lnTo>
                    <a:lnTo>
                      <a:pt x="537" y="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61"/>
              <p:cNvSpPr>
                <a:spLocks/>
              </p:cNvSpPr>
              <p:nvPr userDrawn="1"/>
            </p:nvSpPr>
            <p:spPr bwMode="auto">
              <a:xfrm>
                <a:off x="1817" y="1778"/>
                <a:ext cx="552" cy="332"/>
              </a:xfrm>
              <a:custGeom>
                <a:avLst/>
                <a:gdLst>
                  <a:gd name="T0" fmla="*/ 477 w 552"/>
                  <a:gd name="T1" fmla="*/ 10 h 332"/>
                  <a:gd name="T2" fmla="*/ 420 w 552"/>
                  <a:gd name="T3" fmla="*/ 10 h 332"/>
                  <a:gd name="T4" fmla="*/ 358 w 552"/>
                  <a:gd name="T5" fmla="*/ 12 h 332"/>
                  <a:gd name="T6" fmla="*/ 290 w 552"/>
                  <a:gd name="T7" fmla="*/ 10 h 332"/>
                  <a:gd name="T8" fmla="*/ 226 w 552"/>
                  <a:gd name="T9" fmla="*/ 10 h 332"/>
                  <a:gd name="T10" fmla="*/ 204 w 552"/>
                  <a:gd name="T11" fmla="*/ 8 h 332"/>
                  <a:gd name="T12" fmla="*/ 18 w 552"/>
                  <a:gd name="T13" fmla="*/ 0 h 332"/>
                  <a:gd name="T14" fmla="*/ 12 w 552"/>
                  <a:gd name="T15" fmla="*/ 98 h 332"/>
                  <a:gd name="T16" fmla="*/ 6 w 552"/>
                  <a:gd name="T17" fmla="*/ 202 h 332"/>
                  <a:gd name="T18" fmla="*/ 1 w 552"/>
                  <a:gd name="T19" fmla="*/ 295 h 332"/>
                  <a:gd name="T20" fmla="*/ 0 w 552"/>
                  <a:gd name="T21" fmla="*/ 324 h 332"/>
                  <a:gd name="T22" fmla="*/ 45 w 552"/>
                  <a:gd name="T23" fmla="*/ 326 h 332"/>
                  <a:gd name="T24" fmla="*/ 115 w 552"/>
                  <a:gd name="T25" fmla="*/ 329 h 332"/>
                  <a:gd name="T26" fmla="*/ 185 w 552"/>
                  <a:gd name="T27" fmla="*/ 331 h 332"/>
                  <a:gd name="T28" fmla="*/ 251 w 552"/>
                  <a:gd name="T29" fmla="*/ 332 h 332"/>
                  <a:gd name="T30" fmla="*/ 312 w 552"/>
                  <a:gd name="T31" fmla="*/ 332 h 332"/>
                  <a:gd name="T32" fmla="*/ 381 w 552"/>
                  <a:gd name="T33" fmla="*/ 332 h 332"/>
                  <a:gd name="T34" fmla="*/ 452 w 552"/>
                  <a:gd name="T35" fmla="*/ 331 h 332"/>
                  <a:gd name="T36" fmla="*/ 520 w 552"/>
                  <a:gd name="T37" fmla="*/ 329 h 332"/>
                  <a:gd name="T38" fmla="*/ 552 w 552"/>
                  <a:gd name="T39" fmla="*/ 327 h 332"/>
                  <a:gd name="T40" fmla="*/ 550 w 552"/>
                  <a:gd name="T41" fmla="*/ 304 h 332"/>
                  <a:gd name="T42" fmla="*/ 547 w 552"/>
                  <a:gd name="T43" fmla="*/ 287 h 332"/>
                  <a:gd name="T44" fmla="*/ 538 w 552"/>
                  <a:gd name="T45" fmla="*/ 275 h 332"/>
                  <a:gd name="T46" fmla="*/ 531 w 552"/>
                  <a:gd name="T47" fmla="*/ 253 h 332"/>
                  <a:gd name="T48" fmla="*/ 533 w 552"/>
                  <a:gd name="T49" fmla="*/ 224 h 332"/>
                  <a:gd name="T50" fmla="*/ 530 w 552"/>
                  <a:gd name="T51" fmla="*/ 224 h 332"/>
                  <a:gd name="T52" fmla="*/ 528 w 552"/>
                  <a:gd name="T53" fmla="*/ 214 h 332"/>
                  <a:gd name="T54" fmla="*/ 523 w 552"/>
                  <a:gd name="T55" fmla="*/ 153 h 332"/>
                  <a:gd name="T56" fmla="*/ 501 w 552"/>
                  <a:gd name="T57" fmla="*/ 94 h 332"/>
                  <a:gd name="T58" fmla="*/ 499 w 552"/>
                  <a:gd name="T59" fmla="*/ 54 h 332"/>
                  <a:gd name="T60" fmla="*/ 503 w 552"/>
                  <a:gd name="T61" fmla="*/ 40 h 332"/>
                  <a:gd name="T62" fmla="*/ 493 w 552"/>
                  <a:gd name="T63" fmla="*/ 10 h 332"/>
                  <a:gd name="T64" fmla="*/ 493 w 552"/>
                  <a:gd name="T65" fmla="*/ 10 h 332"/>
                  <a:gd name="T66" fmla="*/ 477 w 552"/>
                  <a:gd name="T67" fmla="*/ 1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2" h="332">
                    <a:moveTo>
                      <a:pt x="477" y="10"/>
                    </a:moveTo>
                    <a:lnTo>
                      <a:pt x="420" y="10"/>
                    </a:lnTo>
                    <a:lnTo>
                      <a:pt x="358" y="12"/>
                    </a:lnTo>
                    <a:lnTo>
                      <a:pt x="290" y="10"/>
                    </a:lnTo>
                    <a:lnTo>
                      <a:pt x="226" y="10"/>
                    </a:lnTo>
                    <a:lnTo>
                      <a:pt x="204" y="8"/>
                    </a:lnTo>
                    <a:lnTo>
                      <a:pt x="18" y="0"/>
                    </a:lnTo>
                    <a:lnTo>
                      <a:pt x="12" y="98"/>
                    </a:lnTo>
                    <a:lnTo>
                      <a:pt x="6" y="202"/>
                    </a:lnTo>
                    <a:lnTo>
                      <a:pt x="1" y="295"/>
                    </a:lnTo>
                    <a:lnTo>
                      <a:pt x="0" y="324"/>
                    </a:lnTo>
                    <a:lnTo>
                      <a:pt x="45" y="326"/>
                    </a:lnTo>
                    <a:lnTo>
                      <a:pt x="115" y="329"/>
                    </a:lnTo>
                    <a:lnTo>
                      <a:pt x="185" y="331"/>
                    </a:lnTo>
                    <a:lnTo>
                      <a:pt x="251" y="332"/>
                    </a:lnTo>
                    <a:lnTo>
                      <a:pt x="312" y="332"/>
                    </a:lnTo>
                    <a:lnTo>
                      <a:pt x="381" y="332"/>
                    </a:lnTo>
                    <a:lnTo>
                      <a:pt x="452" y="331"/>
                    </a:lnTo>
                    <a:lnTo>
                      <a:pt x="520" y="329"/>
                    </a:lnTo>
                    <a:lnTo>
                      <a:pt x="552" y="327"/>
                    </a:lnTo>
                    <a:lnTo>
                      <a:pt x="550" y="304"/>
                    </a:lnTo>
                    <a:lnTo>
                      <a:pt x="547" y="287"/>
                    </a:lnTo>
                    <a:lnTo>
                      <a:pt x="538" y="275"/>
                    </a:lnTo>
                    <a:lnTo>
                      <a:pt x="531" y="253"/>
                    </a:lnTo>
                    <a:lnTo>
                      <a:pt x="533" y="224"/>
                    </a:lnTo>
                    <a:lnTo>
                      <a:pt x="530" y="224"/>
                    </a:lnTo>
                    <a:lnTo>
                      <a:pt x="528" y="214"/>
                    </a:lnTo>
                    <a:lnTo>
                      <a:pt x="523" y="153"/>
                    </a:lnTo>
                    <a:lnTo>
                      <a:pt x="501" y="94"/>
                    </a:lnTo>
                    <a:lnTo>
                      <a:pt x="499" y="54"/>
                    </a:lnTo>
                    <a:lnTo>
                      <a:pt x="503" y="40"/>
                    </a:lnTo>
                    <a:lnTo>
                      <a:pt x="493" y="10"/>
                    </a:lnTo>
                    <a:lnTo>
                      <a:pt x="493" y="10"/>
                    </a:lnTo>
                    <a:lnTo>
                      <a:pt x="477" y="1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62"/>
              <p:cNvSpPr>
                <a:spLocks/>
              </p:cNvSpPr>
              <p:nvPr userDrawn="1"/>
            </p:nvSpPr>
            <p:spPr bwMode="auto">
              <a:xfrm>
                <a:off x="1817" y="1778"/>
                <a:ext cx="552" cy="332"/>
              </a:xfrm>
              <a:custGeom>
                <a:avLst/>
                <a:gdLst>
                  <a:gd name="T0" fmla="*/ 477 w 552"/>
                  <a:gd name="T1" fmla="*/ 10 h 332"/>
                  <a:gd name="T2" fmla="*/ 420 w 552"/>
                  <a:gd name="T3" fmla="*/ 10 h 332"/>
                  <a:gd name="T4" fmla="*/ 358 w 552"/>
                  <a:gd name="T5" fmla="*/ 12 h 332"/>
                  <a:gd name="T6" fmla="*/ 290 w 552"/>
                  <a:gd name="T7" fmla="*/ 10 h 332"/>
                  <a:gd name="T8" fmla="*/ 226 w 552"/>
                  <a:gd name="T9" fmla="*/ 10 h 332"/>
                  <a:gd name="T10" fmla="*/ 204 w 552"/>
                  <a:gd name="T11" fmla="*/ 8 h 332"/>
                  <a:gd name="T12" fmla="*/ 18 w 552"/>
                  <a:gd name="T13" fmla="*/ 0 h 332"/>
                  <a:gd name="T14" fmla="*/ 12 w 552"/>
                  <a:gd name="T15" fmla="*/ 98 h 332"/>
                  <a:gd name="T16" fmla="*/ 6 w 552"/>
                  <a:gd name="T17" fmla="*/ 202 h 332"/>
                  <a:gd name="T18" fmla="*/ 1 w 552"/>
                  <a:gd name="T19" fmla="*/ 295 h 332"/>
                  <a:gd name="T20" fmla="*/ 0 w 552"/>
                  <a:gd name="T21" fmla="*/ 324 h 332"/>
                  <a:gd name="T22" fmla="*/ 45 w 552"/>
                  <a:gd name="T23" fmla="*/ 326 h 332"/>
                  <a:gd name="T24" fmla="*/ 115 w 552"/>
                  <a:gd name="T25" fmla="*/ 329 h 332"/>
                  <a:gd name="T26" fmla="*/ 185 w 552"/>
                  <a:gd name="T27" fmla="*/ 331 h 332"/>
                  <a:gd name="T28" fmla="*/ 251 w 552"/>
                  <a:gd name="T29" fmla="*/ 332 h 332"/>
                  <a:gd name="T30" fmla="*/ 312 w 552"/>
                  <a:gd name="T31" fmla="*/ 332 h 332"/>
                  <a:gd name="T32" fmla="*/ 381 w 552"/>
                  <a:gd name="T33" fmla="*/ 332 h 332"/>
                  <a:gd name="T34" fmla="*/ 452 w 552"/>
                  <a:gd name="T35" fmla="*/ 331 h 332"/>
                  <a:gd name="T36" fmla="*/ 520 w 552"/>
                  <a:gd name="T37" fmla="*/ 329 h 332"/>
                  <a:gd name="T38" fmla="*/ 552 w 552"/>
                  <a:gd name="T39" fmla="*/ 327 h 332"/>
                  <a:gd name="T40" fmla="*/ 550 w 552"/>
                  <a:gd name="T41" fmla="*/ 304 h 332"/>
                  <a:gd name="T42" fmla="*/ 547 w 552"/>
                  <a:gd name="T43" fmla="*/ 287 h 332"/>
                  <a:gd name="T44" fmla="*/ 538 w 552"/>
                  <a:gd name="T45" fmla="*/ 275 h 332"/>
                  <a:gd name="T46" fmla="*/ 531 w 552"/>
                  <a:gd name="T47" fmla="*/ 253 h 332"/>
                  <a:gd name="T48" fmla="*/ 533 w 552"/>
                  <a:gd name="T49" fmla="*/ 224 h 332"/>
                  <a:gd name="T50" fmla="*/ 530 w 552"/>
                  <a:gd name="T51" fmla="*/ 224 h 332"/>
                  <a:gd name="T52" fmla="*/ 528 w 552"/>
                  <a:gd name="T53" fmla="*/ 214 h 332"/>
                  <a:gd name="T54" fmla="*/ 523 w 552"/>
                  <a:gd name="T55" fmla="*/ 153 h 332"/>
                  <a:gd name="T56" fmla="*/ 501 w 552"/>
                  <a:gd name="T57" fmla="*/ 94 h 332"/>
                  <a:gd name="T58" fmla="*/ 499 w 552"/>
                  <a:gd name="T59" fmla="*/ 54 h 332"/>
                  <a:gd name="T60" fmla="*/ 503 w 552"/>
                  <a:gd name="T61" fmla="*/ 40 h 332"/>
                  <a:gd name="T62" fmla="*/ 493 w 552"/>
                  <a:gd name="T63" fmla="*/ 10 h 332"/>
                  <a:gd name="T64" fmla="*/ 493 w 552"/>
                  <a:gd name="T65" fmla="*/ 10 h 332"/>
                  <a:gd name="T66" fmla="*/ 477 w 552"/>
                  <a:gd name="T67" fmla="*/ 1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2" h="332">
                    <a:moveTo>
                      <a:pt x="477" y="10"/>
                    </a:moveTo>
                    <a:lnTo>
                      <a:pt x="420" y="10"/>
                    </a:lnTo>
                    <a:lnTo>
                      <a:pt x="358" y="12"/>
                    </a:lnTo>
                    <a:lnTo>
                      <a:pt x="290" y="10"/>
                    </a:lnTo>
                    <a:lnTo>
                      <a:pt x="226" y="10"/>
                    </a:lnTo>
                    <a:lnTo>
                      <a:pt x="204" y="8"/>
                    </a:lnTo>
                    <a:lnTo>
                      <a:pt x="18" y="0"/>
                    </a:lnTo>
                    <a:lnTo>
                      <a:pt x="12" y="98"/>
                    </a:lnTo>
                    <a:lnTo>
                      <a:pt x="6" y="202"/>
                    </a:lnTo>
                    <a:lnTo>
                      <a:pt x="1" y="295"/>
                    </a:lnTo>
                    <a:lnTo>
                      <a:pt x="0" y="324"/>
                    </a:lnTo>
                    <a:lnTo>
                      <a:pt x="45" y="326"/>
                    </a:lnTo>
                    <a:lnTo>
                      <a:pt x="115" y="329"/>
                    </a:lnTo>
                    <a:lnTo>
                      <a:pt x="185" y="331"/>
                    </a:lnTo>
                    <a:lnTo>
                      <a:pt x="251" y="332"/>
                    </a:lnTo>
                    <a:lnTo>
                      <a:pt x="312" y="332"/>
                    </a:lnTo>
                    <a:lnTo>
                      <a:pt x="381" y="332"/>
                    </a:lnTo>
                    <a:lnTo>
                      <a:pt x="452" y="331"/>
                    </a:lnTo>
                    <a:lnTo>
                      <a:pt x="520" y="329"/>
                    </a:lnTo>
                    <a:lnTo>
                      <a:pt x="552" y="327"/>
                    </a:lnTo>
                    <a:lnTo>
                      <a:pt x="550" y="304"/>
                    </a:lnTo>
                    <a:lnTo>
                      <a:pt x="547" y="287"/>
                    </a:lnTo>
                    <a:lnTo>
                      <a:pt x="538" y="275"/>
                    </a:lnTo>
                    <a:lnTo>
                      <a:pt x="531" y="253"/>
                    </a:lnTo>
                    <a:lnTo>
                      <a:pt x="533" y="224"/>
                    </a:lnTo>
                    <a:lnTo>
                      <a:pt x="530" y="224"/>
                    </a:lnTo>
                    <a:lnTo>
                      <a:pt x="528" y="214"/>
                    </a:lnTo>
                    <a:lnTo>
                      <a:pt x="523" y="153"/>
                    </a:lnTo>
                    <a:lnTo>
                      <a:pt x="501" y="94"/>
                    </a:lnTo>
                    <a:lnTo>
                      <a:pt x="499" y="54"/>
                    </a:lnTo>
                    <a:lnTo>
                      <a:pt x="503" y="40"/>
                    </a:lnTo>
                    <a:lnTo>
                      <a:pt x="493" y="10"/>
                    </a:lnTo>
                    <a:lnTo>
                      <a:pt x="493" y="10"/>
                    </a:lnTo>
                    <a:lnTo>
                      <a:pt x="477" y="1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63"/>
              <p:cNvSpPr>
                <a:spLocks/>
              </p:cNvSpPr>
              <p:nvPr userDrawn="1"/>
            </p:nvSpPr>
            <p:spPr bwMode="auto">
              <a:xfrm>
                <a:off x="1229" y="2149"/>
                <a:ext cx="583" cy="481"/>
              </a:xfrm>
              <a:custGeom>
                <a:avLst/>
                <a:gdLst>
                  <a:gd name="T0" fmla="*/ 515 w 583"/>
                  <a:gd name="T1" fmla="*/ 49 h 481"/>
                  <a:gd name="T2" fmla="*/ 443 w 583"/>
                  <a:gd name="T3" fmla="*/ 44 h 481"/>
                  <a:gd name="T4" fmla="*/ 373 w 583"/>
                  <a:gd name="T5" fmla="*/ 37 h 481"/>
                  <a:gd name="T6" fmla="*/ 311 w 583"/>
                  <a:gd name="T7" fmla="*/ 32 h 481"/>
                  <a:gd name="T8" fmla="*/ 245 w 583"/>
                  <a:gd name="T9" fmla="*/ 24 h 481"/>
                  <a:gd name="T10" fmla="*/ 172 w 583"/>
                  <a:gd name="T11" fmla="*/ 15 h 481"/>
                  <a:gd name="T12" fmla="*/ 103 w 583"/>
                  <a:gd name="T13" fmla="*/ 7 h 481"/>
                  <a:gd name="T14" fmla="*/ 56 w 583"/>
                  <a:gd name="T15" fmla="*/ 0 h 481"/>
                  <a:gd name="T16" fmla="*/ 49 w 583"/>
                  <a:gd name="T17" fmla="*/ 54 h 481"/>
                  <a:gd name="T18" fmla="*/ 31 w 583"/>
                  <a:gd name="T19" fmla="*/ 182 h 481"/>
                  <a:gd name="T20" fmla="*/ 14 w 583"/>
                  <a:gd name="T21" fmla="*/ 324 h 481"/>
                  <a:gd name="T22" fmla="*/ 0 w 583"/>
                  <a:gd name="T23" fmla="*/ 432 h 481"/>
                  <a:gd name="T24" fmla="*/ 78 w 583"/>
                  <a:gd name="T25" fmla="*/ 442 h 481"/>
                  <a:gd name="T26" fmla="*/ 161 w 583"/>
                  <a:gd name="T27" fmla="*/ 453 h 481"/>
                  <a:gd name="T28" fmla="*/ 211 w 583"/>
                  <a:gd name="T29" fmla="*/ 458 h 481"/>
                  <a:gd name="T30" fmla="*/ 284 w 583"/>
                  <a:gd name="T31" fmla="*/ 464 h 481"/>
                  <a:gd name="T32" fmla="*/ 361 w 583"/>
                  <a:gd name="T33" fmla="*/ 469 h 481"/>
                  <a:gd name="T34" fmla="*/ 432 w 583"/>
                  <a:gd name="T35" fmla="*/ 475 h 481"/>
                  <a:gd name="T36" fmla="*/ 500 w 583"/>
                  <a:gd name="T37" fmla="*/ 478 h 481"/>
                  <a:gd name="T38" fmla="*/ 562 w 583"/>
                  <a:gd name="T39" fmla="*/ 481 h 481"/>
                  <a:gd name="T40" fmla="*/ 567 w 583"/>
                  <a:gd name="T41" fmla="*/ 373 h 481"/>
                  <a:gd name="T42" fmla="*/ 571 w 583"/>
                  <a:gd name="T43" fmla="*/ 267 h 481"/>
                  <a:gd name="T44" fmla="*/ 576 w 583"/>
                  <a:gd name="T45" fmla="*/ 159 h 481"/>
                  <a:gd name="T46" fmla="*/ 583 w 583"/>
                  <a:gd name="T47" fmla="*/ 52 h 481"/>
                  <a:gd name="T48" fmla="*/ 515 w 583"/>
                  <a:gd name="T49" fmla="*/ 49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3" h="481">
                    <a:moveTo>
                      <a:pt x="515" y="49"/>
                    </a:moveTo>
                    <a:lnTo>
                      <a:pt x="443" y="44"/>
                    </a:lnTo>
                    <a:lnTo>
                      <a:pt x="373" y="37"/>
                    </a:lnTo>
                    <a:lnTo>
                      <a:pt x="311" y="32"/>
                    </a:lnTo>
                    <a:lnTo>
                      <a:pt x="245" y="24"/>
                    </a:lnTo>
                    <a:lnTo>
                      <a:pt x="172" y="15"/>
                    </a:lnTo>
                    <a:lnTo>
                      <a:pt x="103" y="7"/>
                    </a:lnTo>
                    <a:lnTo>
                      <a:pt x="56" y="0"/>
                    </a:lnTo>
                    <a:lnTo>
                      <a:pt x="49" y="54"/>
                    </a:lnTo>
                    <a:lnTo>
                      <a:pt x="31" y="182"/>
                    </a:lnTo>
                    <a:lnTo>
                      <a:pt x="14" y="324"/>
                    </a:lnTo>
                    <a:lnTo>
                      <a:pt x="0" y="432"/>
                    </a:lnTo>
                    <a:lnTo>
                      <a:pt x="78" y="442"/>
                    </a:lnTo>
                    <a:lnTo>
                      <a:pt x="161" y="453"/>
                    </a:lnTo>
                    <a:lnTo>
                      <a:pt x="211" y="458"/>
                    </a:lnTo>
                    <a:lnTo>
                      <a:pt x="284" y="464"/>
                    </a:lnTo>
                    <a:lnTo>
                      <a:pt x="361" y="469"/>
                    </a:lnTo>
                    <a:lnTo>
                      <a:pt x="432" y="475"/>
                    </a:lnTo>
                    <a:lnTo>
                      <a:pt x="500" y="478"/>
                    </a:lnTo>
                    <a:lnTo>
                      <a:pt x="562" y="481"/>
                    </a:lnTo>
                    <a:lnTo>
                      <a:pt x="567" y="373"/>
                    </a:lnTo>
                    <a:lnTo>
                      <a:pt x="571" y="267"/>
                    </a:lnTo>
                    <a:lnTo>
                      <a:pt x="576" y="159"/>
                    </a:lnTo>
                    <a:lnTo>
                      <a:pt x="583" y="52"/>
                    </a:lnTo>
                    <a:lnTo>
                      <a:pt x="515" y="4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64"/>
              <p:cNvSpPr>
                <a:spLocks/>
              </p:cNvSpPr>
              <p:nvPr userDrawn="1"/>
            </p:nvSpPr>
            <p:spPr bwMode="auto">
              <a:xfrm>
                <a:off x="1229" y="2149"/>
                <a:ext cx="583" cy="481"/>
              </a:xfrm>
              <a:custGeom>
                <a:avLst/>
                <a:gdLst>
                  <a:gd name="T0" fmla="*/ 515 w 583"/>
                  <a:gd name="T1" fmla="*/ 49 h 481"/>
                  <a:gd name="T2" fmla="*/ 443 w 583"/>
                  <a:gd name="T3" fmla="*/ 44 h 481"/>
                  <a:gd name="T4" fmla="*/ 373 w 583"/>
                  <a:gd name="T5" fmla="*/ 37 h 481"/>
                  <a:gd name="T6" fmla="*/ 311 w 583"/>
                  <a:gd name="T7" fmla="*/ 32 h 481"/>
                  <a:gd name="T8" fmla="*/ 245 w 583"/>
                  <a:gd name="T9" fmla="*/ 24 h 481"/>
                  <a:gd name="T10" fmla="*/ 172 w 583"/>
                  <a:gd name="T11" fmla="*/ 15 h 481"/>
                  <a:gd name="T12" fmla="*/ 103 w 583"/>
                  <a:gd name="T13" fmla="*/ 7 h 481"/>
                  <a:gd name="T14" fmla="*/ 56 w 583"/>
                  <a:gd name="T15" fmla="*/ 0 h 481"/>
                  <a:gd name="T16" fmla="*/ 49 w 583"/>
                  <a:gd name="T17" fmla="*/ 54 h 481"/>
                  <a:gd name="T18" fmla="*/ 31 w 583"/>
                  <a:gd name="T19" fmla="*/ 182 h 481"/>
                  <a:gd name="T20" fmla="*/ 14 w 583"/>
                  <a:gd name="T21" fmla="*/ 324 h 481"/>
                  <a:gd name="T22" fmla="*/ 0 w 583"/>
                  <a:gd name="T23" fmla="*/ 432 h 481"/>
                  <a:gd name="T24" fmla="*/ 78 w 583"/>
                  <a:gd name="T25" fmla="*/ 442 h 481"/>
                  <a:gd name="T26" fmla="*/ 161 w 583"/>
                  <a:gd name="T27" fmla="*/ 453 h 481"/>
                  <a:gd name="T28" fmla="*/ 211 w 583"/>
                  <a:gd name="T29" fmla="*/ 458 h 481"/>
                  <a:gd name="T30" fmla="*/ 284 w 583"/>
                  <a:gd name="T31" fmla="*/ 464 h 481"/>
                  <a:gd name="T32" fmla="*/ 361 w 583"/>
                  <a:gd name="T33" fmla="*/ 469 h 481"/>
                  <a:gd name="T34" fmla="*/ 432 w 583"/>
                  <a:gd name="T35" fmla="*/ 475 h 481"/>
                  <a:gd name="T36" fmla="*/ 500 w 583"/>
                  <a:gd name="T37" fmla="*/ 478 h 481"/>
                  <a:gd name="T38" fmla="*/ 562 w 583"/>
                  <a:gd name="T39" fmla="*/ 481 h 481"/>
                  <a:gd name="T40" fmla="*/ 567 w 583"/>
                  <a:gd name="T41" fmla="*/ 373 h 481"/>
                  <a:gd name="T42" fmla="*/ 571 w 583"/>
                  <a:gd name="T43" fmla="*/ 267 h 481"/>
                  <a:gd name="T44" fmla="*/ 576 w 583"/>
                  <a:gd name="T45" fmla="*/ 159 h 481"/>
                  <a:gd name="T46" fmla="*/ 583 w 583"/>
                  <a:gd name="T47" fmla="*/ 52 h 481"/>
                  <a:gd name="T48" fmla="*/ 515 w 583"/>
                  <a:gd name="T49" fmla="*/ 49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3" h="481">
                    <a:moveTo>
                      <a:pt x="515" y="49"/>
                    </a:moveTo>
                    <a:lnTo>
                      <a:pt x="443" y="44"/>
                    </a:lnTo>
                    <a:lnTo>
                      <a:pt x="373" y="37"/>
                    </a:lnTo>
                    <a:lnTo>
                      <a:pt x="311" y="32"/>
                    </a:lnTo>
                    <a:lnTo>
                      <a:pt x="245" y="24"/>
                    </a:lnTo>
                    <a:lnTo>
                      <a:pt x="172" y="15"/>
                    </a:lnTo>
                    <a:lnTo>
                      <a:pt x="103" y="7"/>
                    </a:lnTo>
                    <a:lnTo>
                      <a:pt x="56" y="0"/>
                    </a:lnTo>
                    <a:lnTo>
                      <a:pt x="49" y="54"/>
                    </a:lnTo>
                    <a:lnTo>
                      <a:pt x="31" y="182"/>
                    </a:lnTo>
                    <a:lnTo>
                      <a:pt x="14" y="324"/>
                    </a:lnTo>
                    <a:lnTo>
                      <a:pt x="0" y="432"/>
                    </a:lnTo>
                    <a:lnTo>
                      <a:pt x="78" y="442"/>
                    </a:lnTo>
                    <a:lnTo>
                      <a:pt x="161" y="453"/>
                    </a:lnTo>
                    <a:lnTo>
                      <a:pt x="211" y="458"/>
                    </a:lnTo>
                    <a:lnTo>
                      <a:pt x="284" y="464"/>
                    </a:lnTo>
                    <a:lnTo>
                      <a:pt x="361" y="469"/>
                    </a:lnTo>
                    <a:lnTo>
                      <a:pt x="432" y="475"/>
                    </a:lnTo>
                    <a:lnTo>
                      <a:pt x="500" y="478"/>
                    </a:lnTo>
                    <a:lnTo>
                      <a:pt x="562" y="481"/>
                    </a:lnTo>
                    <a:lnTo>
                      <a:pt x="567" y="373"/>
                    </a:lnTo>
                    <a:lnTo>
                      <a:pt x="571" y="267"/>
                    </a:lnTo>
                    <a:lnTo>
                      <a:pt x="576" y="159"/>
                    </a:lnTo>
                    <a:lnTo>
                      <a:pt x="583" y="52"/>
                    </a:lnTo>
                    <a:lnTo>
                      <a:pt x="515" y="4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65"/>
              <p:cNvSpPr>
                <a:spLocks/>
              </p:cNvSpPr>
              <p:nvPr userDrawn="1"/>
            </p:nvSpPr>
            <p:spPr bwMode="auto">
              <a:xfrm>
                <a:off x="475" y="2331"/>
                <a:ext cx="533" cy="865"/>
              </a:xfrm>
              <a:custGeom>
                <a:avLst/>
                <a:gdLst>
                  <a:gd name="T0" fmla="*/ 304 w 533"/>
                  <a:gd name="T1" fmla="*/ 770 h 865"/>
                  <a:gd name="T2" fmla="*/ 248 w 533"/>
                  <a:gd name="T3" fmla="*/ 694 h 865"/>
                  <a:gd name="T4" fmla="*/ 194 w 533"/>
                  <a:gd name="T5" fmla="*/ 622 h 865"/>
                  <a:gd name="T6" fmla="*/ 148 w 533"/>
                  <a:gd name="T7" fmla="*/ 556 h 865"/>
                  <a:gd name="T8" fmla="*/ 99 w 533"/>
                  <a:gd name="T9" fmla="*/ 483 h 865"/>
                  <a:gd name="T10" fmla="*/ 47 w 533"/>
                  <a:gd name="T11" fmla="*/ 406 h 865"/>
                  <a:gd name="T12" fmla="*/ 0 w 533"/>
                  <a:gd name="T13" fmla="*/ 330 h 865"/>
                  <a:gd name="T14" fmla="*/ 23 w 533"/>
                  <a:gd name="T15" fmla="*/ 218 h 865"/>
                  <a:gd name="T16" fmla="*/ 45 w 533"/>
                  <a:gd name="T17" fmla="*/ 115 h 865"/>
                  <a:gd name="T18" fmla="*/ 72 w 533"/>
                  <a:gd name="T19" fmla="*/ 0 h 865"/>
                  <a:gd name="T20" fmla="*/ 121 w 533"/>
                  <a:gd name="T21" fmla="*/ 14 h 865"/>
                  <a:gd name="T22" fmla="*/ 190 w 533"/>
                  <a:gd name="T23" fmla="*/ 31 h 865"/>
                  <a:gd name="T24" fmla="*/ 266 w 533"/>
                  <a:gd name="T25" fmla="*/ 49 h 865"/>
                  <a:gd name="T26" fmla="*/ 302 w 533"/>
                  <a:gd name="T27" fmla="*/ 58 h 865"/>
                  <a:gd name="T28" fmla="*/ 351 w 533"/>
                  <a:gd name="T29" fmla="*/ 68 h 865"/>
                  <a:gd name="T30" fmla="*/ 422 w 533"/>
                  <a:gd name="T31" fmla="*/ 83 h 865"/>
                  <a:gd name="T32" fmla="*/ 498 w 533"/>
                  <a:gd name="T33" fmla="*/ 98 h 865"/>
                  <a:gd name="T34" fmla="*/ 533 w 533"/>
                  <a:gd name="T35" fmla="*/ 105 h 865"/>
                  <a:gd name="T36" fmla="*/ 518 w 533"/>
                  <a:gd name="T37" fmla="*/ 205 h 865"/>
                  <a:gd name="T38" fmla="*/ 501 w 533"/>
                  <a:gd name="T39" fmla="*/ 309 h 865"/>
                  <a:gd name="T40" fmla="*/ 488 w 533"/>
                  <a:gd name="T41" fmla="*/ 407 h 865"/>
                  <a:gd name="T42" fmla="*/ 474 w 533"/>
                  <a:gd name="T43" fmla="*/ 498 h 865"/>
                  <a:gd name="T44" fmla="*/ 461 w 533"/>
                  <a:gd name="T45" fmla="*/ 600 h 865"/>
                  <a:gd name="T46" fmla="*/ 454 w 533"/>
                  <a:gd name="T47" fmla="*/ 650 h 865"/>
                  <a:gd name="T48" fmla="*/ 444 w 533"/>
                  <a:gd name="T49" fmla="*/ 740 h 865"/>
                  <a:gd name="T50" fmla="*/ 435 w 533"/>
                  <a:gd name="T51" fmla="*/ 755 h 865"/>
                  <a:gd name="T52" fmla="*/ 430 w 533"/>
                  <a:gd name="T53" fmla="*/ 757 h 865"/>
                  <a:gd name="T54" fmla="*/ 422 w 533"/>
                  <a:gd name="T55" fmla="*/ 755 h 865"/>
                  <a:gd name="T56" fmla="*/ 415 w 533"/>
                  <a:gd name="T57" fmla="*/ 742 h 865"/>
                  <a:gd name="T58" fmla="*/ 407 w 533"/>
                  <a:gd name="T59" fmla="*/ 743 h 865"/>
                  <a:gd name="T60" fmla="*/ 400 w 533"/>
                  <a:gd name="T61" fmla="*/ 738 h 865"/>
                  <a:gd name="T62" fmla="*/ 386 w 533"/>
                  <a:gd name="T63" fmla="*/ 750 h 865"/>
                  <a:gd name="T64" fmla="*/ 381 w 533"/>
                  <a:gd name="T65" fmla="*/ 758 h 865"/>
                  <a:gd name="T66" fmla="*/ 386 w 533"/>
                  <a:gd name="T67" fmla="*/ 767 h 865"/>
                  <a:gd name="T68" fmla="*/ 381 w 533"/>
                  <a:gd name="T69" fmla="*/ 784 h 865"/>
                  <a:gd name="T70" fmla="*/ 385 w 533"/>
                  <a:gd name="T71" fmla="*/ 828 h 865"/>
                  <a:gd name="T72" fmla="*/ 383 w 533"/>
                  <a:gd name="T73" fmla="*/ 848 h 865"/>
                  <a:gd name="T74" fmla="*/ 378 w 533"/>
                  <a:gd name="T75" fmla="*/ 850 h 865"/>
                  <a:gd name="T76" fmla="*/ 376 w 533"/>
                  <a:gd name="T77" fmla="*/ 865 h 865"/>
                  <a:gd name="T78" fmla="*/ 304 w 533"/>
                  <a:gd name="T79" fmla="*/ 77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3" h="865">
                    <a:moveTo>
                      <a:pt x="304" y="770"/>
                    </a:moveTo>
                    <a:lnTo>
                      <a:pt x="248" y="694"/>
                    </a:lnTo>
                    <a:lnTo>
                      <a:pt x="194" y="622"/>
                    </a:lnTo>
                    <a:lnTo>
                      <a:pt x="148" y="556"/>
                    </a:lnTo>
                    <a:lnTo>
                      <a:pt x="99" y="483"/>
                    </a:lnTo>
                    <a:lnTo>
                      <a:pt x="47" y="406"/>
                    </a:lnTo>
                    <a:lnTo>
                      <a:pt x="0" y="330"/>
                    </a:lnTo>
                    <a:lnTo>
                      <a:pt x="23" y="218"/>
                    </a:lnTo>
                    <a:lnTo>
                      <a:pt x="45" y="115"/>
                    </a:lnTo>
                    <a:lnTo>
                      <a:pt x="72" y="0"/>
                    </a:lnTo>
                    <a:lnTo>
                      <a:pt x="121" y="14"/>
                    </a:lnTo>
                    <a:lnTo>
                      <a:pt x="190" y="31"/>
                    </a:lnTo>
                    <a:lnTo>
                      <a:pt x="266" y="49"/>
                    </a:lnTo>
                    <a:lnTo>
                      <a:pt x="302" y="58"/>
                    </a:lnTo>
                    <a:lnTo>
                      <a:pt x="351" y="68"/>
                    </a:lnTo>
                    <a:lnTo>
                      <a:pt x="422" y="83"/>
                    </a:lnTo>
                    <a:lnTo>
                      <a:pt x="498" y="98"/>
                    </a:lnTo>
                    <a:lnTo>
                      <a:pt x="533" y="105"/>
                    </a:lnTo>
                    <a:lnTo>
                      <a:pt x="518" y="205"/>
                    </a:lnTo>
                    <a:lnTo>
                      <a:pt x="501" y="309"/>
                    </a:lnTo>
                    <a:lnTo>
                      <a:pt x="488" y="407"/>
                    </a:lnTo>
                    <a:lnTo>
                      <a:pt x="474" y="498"/>
                    </a:lnTo>
                    <a:lnTo>
                      <a:pt x="461" y="600"/>
                    </a:lnTo>
                    <a:lnTo>
                      <a:pt x="454" y="650"/>
                    </a:lnTo>
                    <a:lnTo>
                      <a:pt x="444" y="740"/>
                    </a:lnTo>
                    <a:lnTo>
                      <a:pt x="435" y="755"/>
                    </a:lnTo>
                    <a:lnTo>
                      <a:pt x="430" y="757"/>
                    </a:lnTo>
                    <a:lnTo>
                      <a:pt x="422" y="755"/>
                    </a:lnTo>
                    <a:lnTo>
                      <a:pt x="415" y="742"/>
                    </a:lnTo>
                    <a:lnTo>
                      <a:pt x="407" y="743"/>
                    </a:lnTo>
                    <a:lnTo>
                      <a:pt x="400" y="738"/>
                    </a:lnTo>
                    <a:lnTo>
                      <a:pt x="386" y="750"/>
                    </a:lnTo>
                    <a:lnTo>
                      <a:pt x="381" y="758"/>
                    </a:lnTo>
                    <a:lnTo>
                      <a:pt x="386" y="767"/>
                    </a:lnTo>
                    <a:lnTo>
                      <a:pt x="381" y="784"/>
                    </a:lnTo>
                    <a:lnTo>
                      <a:pt x="385" y="828"/>
                    </a:lnTo>
                    <a:lnTo>
                      <a:pt x="383" y="848"/>
                    </a:lnTo>
                    <a:lnTo>
                      <a:pt x="378" y="850"/>
                    </a:lnTo>
                    <a:lnTo>
                      <a:pt x="376" y="865"/>
                    </a:lnTo>
                    <a:lnTo>
                      <a:pt x="304" y="77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66"/>
              <p:cNvSpPr>
                <a:spLocks/>
              </p:cNvSpPr>
              <p:nvPr userDrawn="1"/>
            </p:nvSpPr>
            <p:spPr bwMode="auto">
              <a:xfrm>
                <a:off x="475" y="2331"/>
                <a:ext cx="533" cy="865"/>
              </a:xfrm>
              <a:custGeom>
                <a:avLst/>
                <a:gdLst>
                  <a:gd name="T0" fmla="*/ 304 w 533"/>
                  <a:gd name="T1" fmla="*/ 770 h 865"/>
                  <a:gd name="T2" fmla="*/ 248 w 533"/>
                  <a:gd name="T3" fmla="*/ 694 h 865"/>
                  <a:gd name="T4" fmla="*/ 194 w 533"/>
                  <a:gd name="T5" fmla="*/ 622 h 865"/>
                  <a:gd name="T6" fmla="*/ 148 w 533"/>
                  <a:gd name="T7" fmla="*/ 556 h 865"/>
                  <a:gd name="T8" fmla="*/ 99 w 533"/>
                  <a:gd name="T9" fmla="*/ 483 h 865"/>
                  <a:gd name="T10" fmla="*/ 47 w 533"/>
                  <a:gd name="T11" fmla="*/ 406 h 865"/>
                  <a:gd name="T12" fmla="*/ 0 w 533"/>
                  <a:gd name="T13" fmla="*/ 330 h 865"/>
                  <a:gd name="T14" fmla="*/ 23 w 533"/>
                  <a:gd name="T15" fmla="*/ 218 h 865"/>
                  <a:gd name="T16" fmla="*/ 45 w 533"/>
                  <a:gd name="T17" fmla="*/ 115 h 865"/>
                  <a:gd name="T18" fmla="*/ 72 w 533"/>
                  <a:gd name="T19" fmla="*/ 0 h 865"/>
                  <a:gd name="T20" fmla="*/ 121 w 533"/>
                  <a:gd name="T21" fmla="*/ 14 h 865"/>
                  <a:gd name="T22" fmla="*/ 190 w 533"/>
                  <a:gd name="T23" fmla="*/ 31 h 865"/>
                  <a:gd name="T24" fmla="*/ 266 w 533"/>
                  <a:gd name="T25" fmla="*/ 49 h 865"/>
                  <a:gd name="T26" fmla="*/ 302 w 533"/>
                  <a:gd name="T27" fmla="*/ 58 h 865"/>
                  <a:gd name="T28" fmla="*/ 351 w 533"/>
                  <a:gd name="T29" fmla="*/ 68 h 865"/>
                  <a:gd name="T30" fmla="*/ 422 w 533"/>
                  <a:gd name="T31" fmla="*/ 83 h 865"/>
                  <a:gd name="T32" fmla="*/ 498 w 533"/>
                  <a:gd name="T33" fmla="*/ 98 h 865"/>
                  <a:gd name="T34" fmla="*/ 533 w 533"/>
                  <a:gd name="T35" fmla="*/ 105 h 865"/>
                  <a:gd name="T36" fmla="*/ 518 w 533"/>
                  <a:gd name="T37" fmla="*/ 205 h 865"/>
                  <a:gd name="T38" fmla="*/ 501 w 533"/>
                  <a:gd name="T39" fmla="*/ 309 h 865"/>
                  <a:gd name="T40" fmla="*/ 488 w 533"/>
                  <a:gd name="T41" fmla="*/ 407 h 865"/>
                  <a:gd name="T42" fmla="*/ 474 w 533"/>
                  <a:gd name="T43" fmla="*/ 498 h 865"/>
                  <a:gd name="T44" fmla="*/ 461 w 533"/>
                  <a:gd name="T45" fmla="*/ 600 h 865"/>
                  <a:gd name="T46" fmla="*/ 454 w 533"/>
                  <a:gd name="T47" fmla="*/ 650 h 865"/>
                  <a:gd name="T48" fmla="*/ 444 w 533"/>
                  <a:gd name="T49" fmla="*/ 740 h 865"/>
                  <a:gd name="T50" fmla="*/ 435 w 533"/>
                  <a:gd name="T51" fmla="*/ 755 h 865"/>
                  <a:gd name="T52" fmla="*/ 430 w 533"/>
                  <a:gd name="T53" fmla="*/ 757 h 865"/>
                  <a:gd name="T54" fmla="*/ 422 w 533"/>
                  <a:gd name="T55" fmla="*/ 755 h 865"/>
                  <a:gd name="T56" fmla="*/ 415 w 533"/>
                  <a:gd name="T57" fmla="*/ 742 h 865"/>
                  <a:gd name="T58" fmla="*/ 407 w 533"/>
                  <a:gd name="T59" fmla="*/ 743 h 865"/>
                  <a:gd name="T60" fmla="*/ 400 w 533"/>
                  <a:gd name="T61" fmla="*/ 738 h 865"/>
                  <a:gd name="T62" fmla="*/ 386 w 533"/>
                  <a:gd name="T63" fmla="*/ 750 h 865"/>
                  <a:gd name="T64" fmla="*/ 381 w 533"/>
                  <a:gd name="T65" fmla="*/ 758 h 865"/>
                  <a:gd name="T66" fmla="*/ 386 w 533"/>
                  <a:gd name="T67" fmla="*/ 767 h 865"/>
                  <a:gd name="T68" fmla="*/ 381 w 533"/>
                  <a:gd name="T69" fmla="*/ 784 h 865"/>
                  <a:gd name="T70" fmla="*/ 385 w 533"/>
                  <a:gd name="T71" fmla="*/ 828 h 865"/>
                  <a:gd name="T72" fmla="*/ 383 w 533"/>
                  <a:gd name="T73" fmla="*/ 848 h 865"/>
                  <a:gd name="T74" fmla="*/ 378 w 533"/>
                  <a:gd name="T75" fmla="*/ 850 h 865"/>
                  <a:gd name="T76" fmla="*/ 376 w 533"/>
                  <a:gd name="T77" fmla="*/ 865 h 865"/>
                  <a:gd name="T78" fmla="*/ 304 w 533"/>
                  <a:gd name="T79" fmla="*/ 77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3" h="865">
                    <a:moveTo>
                      <a:pt x="304" y="770"/>
                    </a:moveTo>
                    <a:lnTo>
                      <a:pt x="248" y="694"/>
                    </a:lnTo>
                    <a:lnTo>
                      <a:pt x="194" y="622"/>
                    </a:lnTo>
                    <a:lnTo>
                      <a:pt x="148" y="556"/>
                    </a:lnTo>
                    <a:lnTo>
                      <a:pt x="99" y="483"/>
                    </a:lnTo>
                    <a:lnTo>
                      <a:pt x="47" y="406"/>
                    </a:lnTo>
                    <a:lnTo>
                      <a:pt x="0" y="330"/>
                    </a:lnTo>
                    <a:lnTo>
                      <a:pt x="23" y="218"/>
                    </a:lnTo>
                    <a:lnTo>
                      <a:pt x="45" y="115"/>
                    </a:lnTo>
                    <a:lnTo>
                      <a:pt x="72" y="0"/>
                    </a:lnTo>
                    <a:lnTo>
                      <a:pt x="121" y="14"/>
                    </a:lnTo>
                    <a:lnTo>
                      <a:pt x="190" y="31"/>
                    </a:lnTo>
                    <a:lnTo>
                      <a:pt x="266" y="49"/>
                    </a:lnTo>
                    <a:lnTo>
                      <a:pt x="302" y="58"/>
                    </a:lnTo>
                    <a:lnTo>
                      <a:pt x="351" y="68"/>
                    </a:lnTo>
                    <a:lnTo>
                      <a:pt x="422" y="83"/>
                    </a:lnTo>
                    <a:lnTo>
                      <a:pt x="498" y="98"/>
                    </a:lnTo>
                    <a:lnTo>
                      <a:pt x="533" y="105"/>
                    </a:lnTo>
                    <a:lnTo>
                      <a:pt x="518" y="205"/>
                    </a:lnTo>
                    <a:lnTo>
                      <a:pt x="501" y="309"/>
                    </a:lnTo>
                    <a:lnTo>
                      <a:pt x="488" y="407"/>
                    </a:lnTo>
                    <a:lnTo>
                      <a:pt x="474" y="498"/>
                    </a:lnTo>
                    <a:lnTo>
                      <a:pt x="461" y="600"/>
                    </a:lnTo>
                    <a:lnTo>
                      <a:pt x="454" y="650"/>
                    </a:lnTo>
                    <a:lnTo>
                      <a:pt x="444" y="740"/>
                    </a:lnTo>
                    <a:lnTo>
                      <a:pt x="435" y="755"/>
                    </a:lnTo>
                    <a:lnTo>
                      <a:pt x="430" y="757"/>
                    </a:lnTo>
                    <a:lnTo>
                      <a:pt x="422" y="755"/>
                    </a:lnTo>
                    <a:lnTo>
                      <a:pt x="415" y="742"/>
                    </a:lnTo>
                    <a:lnTo>
                      <a:pt x="407" y="743"/>
                    </a:lnTo>
                    <a:lnTo>
                      <a:pt x="400" y="738"/>
                    </a:lnTo>
                    <a:lnTo>
                      <a:pt x="386" y="750"/>
                    </a:lnTo>
                    <a:lnTo>
                      <a:pt x="381" y="758"/>
                    </a:lnTo>
                    <a:lnTo>
                      <a:pt x="386" y="767"/>
                    </a:lnTo>
                    <a:lnTo>
                      <a:pt x="381" y="784"/>
                    </a:lnTo>
                    <a:lnTo>
                      <a:pt x="385" y="828"/>
                    </a:lnTo>
                    <a:lnTo>
                      <a:pt x="383" y="848"/>
                    </a:lnTo>
                    <a:lnTo>
                      <a:pt x="378" y="850"/>
                    </a:lnTo>
                    <a:lnTo>
                      <a:pt x="376" y="865"/>
                    </a:lnTo>
                    <a:lnTo>
                      <a:pt x="304" y="77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67"/>
              <p:cNvSpPr>
                <a:spLocks/>
              </p:cNvSpPr>
              <p:nvPr userDrawn="1"/>
            </p:nvSpPr>
            <p:spPr bwMode="auto">
              <a:xfrm>
                <a:off x="1530" y="3115"/>
                <a:ext cx="1195" cy="1121"/>
              </a:xfrm>
              <a:custGeom>
                <a:avLst/>
                <a:gdLst>
                  <a:gd name="T0" fmla="*/ 40 w 1195"/>
                  <a:gd name="T1" fmla="*/ 532 h 1121"/>
                  <a:gd name="T2" fmla="*/ 155 w 1195"/>
                  <a:gd name="T3" fmla="*/ 629 h 1121"/>
                  <a:gd name="T4" fmla="*/ 275 w 1195"/>
                  <a:gd name="T5" fmla="*/ 803 h 1121"/>
                  <a:gd name="T6" fmla="*/ 378 w 1195"/>
                  <a:gd name="T7" fmla="*/ 716 h 1121"/>
                  <a:gd name="T8" fmla="*/ 515 w 1195"/>
                  <a:gd name="T9" fmla="*/ 759 h 1121"/>
                  <a:gd name="T10" fmla="*/ 607 w 1195"/>
                  <a:gd name="T11" fmla="*/ 896 h 1121"/>
                  <a:gd name="T12" fmla="*/ 717 w 1195"/>
                  <a:gd name="T13" fmla="*/ 1073 h 1121"/>
                  <a:gd name="T14" fmla="*/ 845 w 1195"/>
                  <a:gd name="T15" fmla="*/ 1106 h 1121"/>
                  <a:gd name="T16" fmla="*/ 901 w 1195"/>
                  <a:gd name="T17" fmla="*/ 1111 h 1121"/>
                  <a:gd name="T18" fmla="*/ 872 w 1195"/>
                  <a:gd name="T19" fmla="*/ 1033 h 1121"/>
                  <a:gd name="T20" fmla="*/ 874 w 1195"/>
                  <a:gd name="T21" fmla="*/ 987 h 1121"/>
                  <a:gd name="T22" fmla="*/ 872 w 1195"/>
                  <a:gd name="T23" fmla="*/ 974 h 1121"/>
                  <a:gd name="T24" fmla="*/ 886 w 1195"/>
                  <a:gd name="T25" fmla="*/ 937 h 1121"/>
                  <a:gd name="T26" fmla="*/ 906 w 1195"/>
                  <a:gd name="T27" fmla="*/ 893 h 1121"/>
                  <a:gd name="T28" fmla="*/ 918 w 1195"/>
                  <a:gd name="T29" fmla="*/ 878 h 1121"/>
                  <a:gd name="T30" fmla="*/ 948 w 1195"/>
                  <a:gd name="T31" fmla="*/ 852 h 1121"/>
                  <a:gd name="T32" fmla="*/ 945 w 1195"/>
                  <a:gd name="T33" fmla="*/ 825 h 1121"/>
                  <a:gd name="T34" fmla="*/ 964 w 1195"/>
                  <a:gd name="T35" fmla="*/ 825 h 1121"/>
                  <a:gd name="T36" fmla="*/ 974 w 1195"/>
                  <a:gd name="T37" fmla="*/ 824 h 1121"/>
                  <a:gd name="T38" fmla="*/ 986 w 1195"/>
                  <a:gd name="T39" fmla="*/ 812 h 1121"/>
                  <a:gd name="T40" fmla="*/ 1019 w 1195"/>
                  <a:gd name="T41" fmla="*/ 819 h 1121"/>
                  <a:gd name="T42" fmla="*/ 979 w 1195"/>
                  <a:gd name="T43" fmla="*/ 842 h 1121"/>
                  <a:gd name="T44" fmla="*/ 1045 w 1195"/>
                  <a:gd name="T45" fmla="*/ 805 h 1121"/>
                  <a:gd name="T46" fmla="*/ 1077 w 1195"/>
                  <a:gd name="T47" fmla="*/ 697 h 1121"/>
                  <a:gd name="T48" fmla="*/ 1094 w 1195"/>
                  <a:gd name="T49" fmla="*/ 709 h 1121"/>
                  <a:gd name="T50" fmla="*/ 1097 w 1195"/>
                  <a:gd name="T51" fmla="*/ 722 h 1121"/>
                  <a:gd name="T52" fmla="*/ 1166 w 1195"/>
                  <a:gd name="T53" fmla="*/ 680 h 1121"/>
                  <a:gd name="T54" fmla="*/ 1186 w 1195"/>
                  <a:gd name="T55" fmla="*/ 643 h 1121"/>
                  <a:gd name="T56" fmla="*/ 1180 w 1195"/>
                  <a:gd name="T57" fmla="*/ 601 h 1121"/>
                  <a:gd name="T58" fmla="*/ 1190 w 1195"/>
                  <a:gd name="T59" fmla="*/ 550 h 1121"/>
                  <a:gd name="T60" fmla="*/ 1188 w 1195"/>
                  <a:gd name="T61" fmla="*/ 532 h 1121"/>
                  <a:gd name="T62" fmla="*/ 1180 w 1195"/>
                  <a:gd name="T63" fmla="*/ 513 h 1121"/>
                  <a:gd name="T64" fmla="*/ 1161 w 1195"/>
                  <a:gd name="T65" fmla="*/ 479 h 1121"/>
                  <a:gd name="T66" fmla="*/ 1124 w 1195"/>
                  <a:gd name="T67" fmla="*/ 287 h 1121"/>
                  <a:gd name="T68" fmla="*/ 1050 w 1195"/>
                  <a:gd name="T69" fmla="*/ 270 h 1121"/>
                  <a:gd name="T70" fmla="*/ 991 w 1195"/>
                  <a:gd name="T71" fmla="*/ 261 h 1121"/>
                  <a:gd name="T72" fmla="*/ 955 w 1195"/>
                  <a:gd name="T73" fmla="*/ 263 h 1121"/>
                  <a:gd name="T74" fmla="*/ 923 w 1195"/>
                  <a:gd name="T75" fmla="*/ 285 h 1121"/>
                  <a:gd name="T76" fmla="*/ 854 w 1195"/>
                  <a:gd name="T77" fmla="*/ 273 h 1121"/>
                  <a:gd name="T78" fmla="*/ 844 w 1195"/>
                  <a:gd name="T79" fmla="*/ 268 h 1121"/>
                  <a:gd name="T80" fmla="*/ 808 w 1195"/>
                  <a:gd name="T81" fmla="*/ 263 h 1121"/>
                  <a:gd name="T82" fmla="*/ 776 w 1195"/>
                  <a:gd name="T83" fmla="*/ 261 h 1121"/>
                  <a:gd name="T84" fmla="*/ 731 w 1195"/>
                  <a:gd name="T85" fmla="*/ 255 h 1121"/>
                  <a:gd name="T86" fmla="*/ 668 w 1195"/>
                  <a:gd name="T87" fmla="*/ 243 h 1121"/>
                  <a:gd name="T88" fmla="*/ 634 w 1195"/>
                  <a:gd name="T89" fmla="*/ 223 h 1121"/>
                  <a:gd name="T90" fmla="*/ 591 w 1195"/>
                  <a:gd name="T91" fmla="*/ 0 h 1121"/>
                  <a:gd name="T92" fmla="*/ 334 w 1195"/>
                  <a:gd name="T93" fmla="*/ 0 h 1121"/>
                  <a:gd name="T94" fmla="*/ 327 w 1195"/>
                  <a:gd name="T95" fmla="*/ 287 h 1121"/>
                  <a:gd name="T96" fmla="*/ 217 w 1195"/>
                  <a:gd name="T97" fmla="*/ 483 h 1121"/>
                  <a:gd name="T98" fmla="*/ 6 w 1195"/>
                  <a:gd name="T99" fmla="*/ 496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5" h="1121">
                    <a:moveTo>
                      <a:pt x="6" y="496"/>
                    </a:moveTo>
                    <a:lnTo>
                      <a:pt x="23" y="506"/>
                    </a:lnTo>
                    <a:lnTo>
                      <a:pt x="30" y="510"/>
                    </a:lnTo>
                    <a:lnTo>
                      <a:pt x="40" y="532"/>
                    </a:lnTo>
                    <a:lnTo>
                      <a:pt x="62" y="542"/>
                    </a:lnTo>
                    <a:lnTo>
                      <a:pt x="76" y="564"/>
                    </a:lnTo>
                    <a:lnTo>
                      <a:pt x="108" y="594"/>
                    </a:lnTo>
                    <a:lnTo>
                      <a:pt x="155" y="629"/>
                    </a:lnTo>
                    <a:lnTo>
                      <a:pt x="179" y="716"/>
                    </a:lnTo>
                    <a:lnTo>
                      <a:pt x="202" y="748"/>
                    </a:lnTo>
                    <a:lnTo>
                      <a:pt x="233" y="775"/>
                    </a:lnTo>
                    <a:lnTo>
                      <a:pt x="275" y="803"/>
                    </a:lnTo>
                    <a:lnTo>
                      <a:pt x="314" y="810"/>
                    </a:lnTo>
                    <a:lnTo>
                      <a:pt x="354" y="731"/>
                    </a:lnTo>
                    <a:lnTo>
                      <a:pt x="359" y="724"/>
                    </a:lnTo>
                    <a:lnTo>
                      <a:pt x="378" y="716"/>
                    </a:lnTo>
                    <a:lnTo>
                      <a:pt x="396" y="721"/>
                    </a:lnTo>
                    <a:lnTo>
                      <a:pt x="471" y="717"/>
                    </a:lnTo>
                    <a:lnTo>
                      <a:pt x="484" y="732"/>
                    </a:lnTo>
                    <a:lnTo>
                      <a:pt x="515" y="759"/>
                    </a:lnTo>
                    <a:lnTo>
                      <a:pt x="525" y="776"/>
                    </a:lnTo>
                    <a:lnTo>
                      <a:pt x="543" y="790"/>
                    </a:lnTo>
                    <a:lnTo>
                      <a:pt x="579" y="867"/>
                    </a:lnTo>
                    <a:lnTo>
                      <a:pt x="607" y="896"/>
                    </a:lnTo>
                    <a:lnTo>
                      <a:pt x="624" y="928"/>
                    </a:lnTo>
                    <a:lnTo>
                      <a:pt x="655" y="947"/>
                    </a:lnTo>
                    <a:lnTo>
                      <a:pt x="685" y="1030"/>
                    </a:lnTo>
                    <a:lnTo>
                      <a:pt x="717" y="1073"/>
                    </a:lnTo>
                    <a:lnTo>
                      <a:pt x="746" y="1090"/>
                    </a:lnTo>
                    <a:lnTo>
                      <a:pt x="771" y="1092"/>
                    </a:lnTo>
                    <a:lnTo>
                      <a:pt x="798" y="1106"/>
                    </a:lnTo>
                    <a:lnTo>
                      <a:pt x="845" y="1106"/>
                    </a:lnTo>
                    <a:lnTo>
                      <a:pt x="878" y="1121"/>
                    </a:lnTo>
                    <a:lnTo>
                      <a:pt x="908" y="1121"/>
                    </a:lnTo>
                    <a:lnTo>
                      <a:pt x="910" y="1117"/>
                    </a:lnTo>
                    <a:lnTo>
                      <a:pt x="901" y="1111"/>
                    </a:lnTo>
                    <a:lnTo>
                      <a:pt x="893" y="1094"/>
                    </a:lnTo>
                    <a:lnTo>
                      <a:pt x="889" y="1080"/>
                    </a:lnTo>
                    <a:lnTo>
                      <a:pt x="886" y="1077"/>
                    </a:lnTo>
                    <a:lnTo>
                      <a:pt x="872" y="1033"/>
                    </a:lnTo>
                    <a:lnTo>
                      <a:pt x="869" y="1016"/>
                    </a:lnTo>
                    <a:lnTo>
                      <a:pt x="878" y="1009"/>
                    </a:lnTo>
                    <a:lnTo>
                      <a:pt x="876" y="989"/>
                    </a:lnTo>
                    <a:lnTo>
                      <a:pt x="874" y="987"/>
                    </a:lnTo>
                    <a:lnTo>
                      <a:pt x="862" y="984"/>
                    </a:lnTo>
                    <a:lnTo>
                      <a:pt x="859" y="982"/>
                    </a:lnTo>
                    <a:lnTo>
                      <a:pt x="859" y="976"/>
                    </a:lnTo>
                    <a:lnTo>
                      <a:pt x="872" y="974"/>
                    </a:lnTo>
                    <a:lnTo>
                      <a:pt x="878" y="979"/>
                    </a:lnTo>
                    <a:lnTo>
                      <a:pt x="886" y="972"/>
                    </a:lnTo>
                    <a:lnTo>
                      <a:pt x="886" y="960"/>
                    </a:lnTo>
                    <a:lnTo>
                      <a:pt x="886" y="937"/>
                    </a:lnTo>
                    <a:lnTo>
                      <a:pt x="876" y="920"/>
                    </a:lnTo>
                    <a:lnTo>
                      <a:pt x="900" y="915"/>
                    </a:lnTo>
                    <a:lnTo>
                      <a:pt x="908" y="896"/>
                    </a:lnTo>
                    <a:lnTo>
                      <a:pt x="906" y="893"/>
                    </a:lnTo>
                    <a:lnTo>
                      <a:pt x="896" y="896"/>
                    </a:lnTo>
                    <a:lnTo>
                      <a:pt x="896" y="888"/>
                    </a:lnTo>
                    <a:lnTo>
                      <a:pt x="913" y="876"/>
                    </a:lnTo>
                    <a:lnTo>
                      <a:pt x="918" y="878"/>
                    </a:lnTo>
                    <a:lnTo>
                      <a:pt x="927" y="866"/>
                    </a:lnTo>
                    <a:lnTo>
                      <a:pt x="928" y="859"/>
                    </a:lnTo>
                    <a:lnTo>
                      <a:pt x="932" y="854"/>
                    </a:lnTo>
                    <a:lnTo>
                      <a:pt x="948" y="852"/>
                    </a:lnTo>
                    <a:lnTo>
                      <a:pt x="955" y="847"/>
                    </a:lnTo>
                    <a:lnTo>
                      <a:pt x="955" y="840"/>
                    </a:lnTo>
                    <a:lnTo>
                      <a:pt x="945" y="832"/>
                    </a:lnTo>
                    <a:lnTo>
                      <a:pt x="945" y="825"/>
                    </a:lnTo>
                    <a:lnTo>
                      <a:pt x="947" y="819"/>
                    </a:lnTo>
                    <a:lnTo>
                      <a:pt x="955" y="822"/>
                    </a:lnTo>
                    <a:lnTo>
                      <a:pt x="962" y="827"/>
                    </a:lnTo>
                    <a:lnTo>
                      <a:pt x="964" y="825"/>
                    </a:lnTo>
                    <a:lnTo>
                      <a:pt x="962" y="819"/>
                    </a:lnTo>
                    <a:lnTo>
                      <a:pt x="964" y="815"/>
                    </a:lnTo>
                    <a:lnTo>
                      <a:pt x="969" y="817"/>
                    </a:lnTo>
                    <a:lnTo>
                      <a:pt x="974" y="824"/>
                    </a:lnTo>
                    <a:lnTo>
                      <a:pt x="975" y="824"/>
                    </a:lnTo>
                    <a:lnTo>
                      <a:pt x="981" y="820"/>
                    </a:lnTo>
                    <a:lnTo>
                      <a:pt x="982" y="813"/>
                    </a:lnTo>
                    <a:lnTo>
                      <a:pt x="986" y="812"/>
                    </a:lnTo>
                    <a:lnTo>
                      <a:pt x="991" y="825"/>
                    </a:lnTo>
                    <a:lnTo>
                      <a:pt x="1016" y="815"/>
                    </a:lnTo>
                    <a:lnTo>
                      <a:pt x="1019" y="815"/>
                    </a:lnTo>
                    <a:lnTo>
                      <a:pt x="1019" y="819"/>
                    </a:lnTo>
                    <a:lnTo>
                      <a:pt x="1013" y="822"/>
                    </a:lnTo>
                    <a:lnTo>
                      <a:pt x="996" y="830"/>
                    </a:lnTo>
                    <a:lnTo>
                      <a:pt x="982" y="839"/>
                    </a:lnTo>
                    <a:lnTo>
                      <a:pt x="979" y="842"/>
                    </a:lnTo>
                    <a:lnTo>
                      <a:pt x="984" y="844"/>
                    </a:lnTo>
                    <a:lnTo>
                      <a:pt x="1011" y="832"/>
                    </a:lnTo>
                    <a:lnTo>
                      <a:pt x="1036" y="817"/>
                    </a:lnTo>
                    <a:lnTo>
                      <a:pt x="1045" y="805"/>
                    </a:lnTo>
                    <a:lnTo>
                      <a:pt x="1067" y="788"/>
                    </a:lnTo>
                    <a:lnTo>
                      <a:pt x="1072" y="780"/>
                    </a:lnTo>
                    <a:lnTo>
                      <a:pt x="1078" y="753"/>
                    </a:lnTo>
                    <a:lnTo>
                      <a:pt x="1077" y="697"/>
                    </a:lnTo>
                    <a:lnTo>
                      <a:pt x="1082" y="692"/>
                    </a:lnTo>
                    <a:lnTo>
                      <a:pt x="1087" y="689"/>
                    </a:lnTo>
                    <a:lnTo>
                      <a:pt x="1090" y="689"/>
                    </a:lnTo>
                    <a:lnTo>
                      <a:pt x="1094" y="709"/>
                    </a:lnTo>
                    <a:lnTo>
                      <a:pt x="1105" y="709"/>
                    </a:lnTo>
                    <a:lnTo>
                      <a:pt x="1102" y="716"/>
                    </a:lnTo>
                    <a:lnTo>
                      <a:pt x="1094" y="721"/>
                    </a:lnTo>
                    <a:lnTo>
                      <a:pt x="1097" y="722"/>
                    </a:lnTo>
                    <a:lnTo>
                      <a:pt x="1129" y="705"/>
                    </a:lnTo>
                    <a:lnTo>
                      <a:pt x="1148" y="694"/>
                    </a:lnTo>
                    <a:lnTo>
                      <a:pt x="1176" y="690"/>
                    </a:lnTo>
                    <a:lnTo>
                      <a:pt x="1166" y="680"/>
                    </a:lnTo>
                    <a:lnTo>
                      <a:pt x="1175" y="670"/>
                    </a:lnTo>
                    <a:lnTo>
                      <a:pt x="1180" y="658"/>
                    </a:lnTo>
                    <a:lnTo>
                      <a:pt x="1185" y="651"/>
                    </a:lnTo>
                    <a:lnTo>
                      <a:pt x="1186" y="643"/>
                    </a:lnTo>
                    <a:lnTo>
                      <a:pt x="1183" y="628"/>
                    </a:lnTo>
                    <a:lnTo>
                      <a:pt x="1180" y="621"/>
                    </a:lnTo>
                    <a:lnTo>
                      <a:pt x="1183" y="609"/>
                    </a:lnTo>
                    <a:lnTo>
                      <a:pt x="1180" y="601"/>
                    </a:lnTo>
                    <a:lnTo>
                      <a:pt x="1192" y="570"/>
                    </a:lnTo>
                    <a:lnTo>
                      <a:pt x="1192" y="562"/>
                    </a:lnTo>
                    <a:lnTo>
                      <a:pt x="1193" y="557"/>
                    </a:lnTo>
                    <a:lnTo>
                      <a:pt x="1190" y="550"/>
                    </a:lnTo>
                    <a:lnTo>
                      <a:pt x="1195" y="547"/>
                    </a:lnTo>
                    <a:lnTo>
                      <a:pt x="1190" y="542"/>
                    </a:lnTo>
                    <a:lnTo>
                      <a:pt x="1192" y="532"/>
                    </a:lnTo>
                    <a:lnTo>
                      <a:pt x="1188" y="532"/>
                    </a:lnTo>
                    <a:lnTo>
                      <a:pt x="1188" y="530"/>
                    </a:lnTo>
                    <a:lnTo>
                      <a:pt x="1185" y="530"/>
                    </a:lnTo>
                    <a:lnTo>
                      <a:pt x="1178" y="518"/>
                    </a:lnTo>
                    <a:lnTo>
                      <a:pt x="1180" y="513"/>
                    </a:lnTo>
                    <a:lnTo>
                      <a:pt x="1170" y="503"/>
                    </a:lnTo>
                    <a:lnTo>
                      <a:pt x="1171" y="498"/>
                    </a:lnTo>
                    <a:lnTo>
                      <a:pt x="1161" y="491"/>
                    </a:lnTo>
                    <a:lnTo>
                      <a:pt x="1161" y="479"/>
                    </a:lnTo>
                    <a:lnTo>
                      <a:pt x="1158" y="471"/>
                    </a:lnTo>
                    <a:lnTo>
                      <a:pt x="1138" y="451"/>
                    </a:lnTo>
                    <a:lnTo>
                      <a:pt x="1129" y="344"/>
                    </a:lnTo>
                    <a:lnTo>
                      <a:pt x="1124" y="287"/>
                    </a:lnTo>
                    <a:lnTo>
                      <a:pt x="1112" y="283"/>
                    </a:lnTo>
                    <a:lnTo>
                      <a:pt x="1094" y="288"/>
                    </a:lnTo>
                    <a:lnTo>
                      <a:pt x="1087" y="280"/>
                    </a:lnTo>
                    <a:lnTo>
                      <a:pt x="1050" y="270"/>
                    </a:lnTo>
                    <a:lnTo>
                      <a:pt x="1040" y="260"/>
                    </a:lnTo>
                    <a:lnTo>
                      <a:pt x="1018" y="251"/>
                    </a:lnTo>
                    <a:lnTo>
                      <a:pt x="1008" y="261"/>
                    </a:lnTo>
                    <a:lnTo>
                      <a:pt x="991" y="261"/>
                    </a:lnTo>
                    <a:lnTo>
                      <a:pt x="986" y="255"/>
                    </a:lnTo>
                    <a:lnTo>
                      <a:pt x="969" y="261"/>
                    </a:lnTo>
                    <a:lnTo>
                      <a:pt x="969" y="267"/>
                    </a:lnTo>
                    <a:lnTo>
                      <a:pt x="955" y="263"/>
                    </a:lnTo>
                    <a:lnTo>
                      <a:pt x="937" y="270"/>
                    </a:lnTo>
                    <a:lnTo>
                      <a:pt x="933" y="278"/>
                    </a:lnTo>
                    <a:lnTo>
                      <a:pt x="925" y="278"/>
                    </a:lnTo>
                    <a:lnTo>
                      <a:pt x="923" y="285"/>
                    </a:lnTo>
                    <a:lnTo>
                      <a:pt x="915" y="277"/>
                    </a:lnTo>
                    <a:lnTo>
                      <a:pt x="889" y="272"/>
                    </a:lnTo>
                    <a:lnTo>
                      <a:pt x="879" y="263"/>
                    </a:lnTo>
                    <a:lnTo>
                      <a:pt x="854" y="273"/>
                    </a:lnTo>
                    <a:lnTo>
                      <a:pt x="857" y="277"/>
                    </a:lnTo>
                    <a:lnTo>
                      <a:pt x="851" y="287"/>
                    </a:lnTo>
                    <a:lnTo>
                      <a:pt x="844" y="280"/>
                    </a:lnTo>
                    <a:lnTo>
                      <a:pt x="844" y="268"/>
                    </a:lnTo>
                    <a:lnTo>
                      <a:pt x="824" y="278"/>
                    </a:lnTo>
                    <a:lnTo>
                      <a:pt x="820" y="270"/>
                    </a:lnTo>
                    <a:lnTo>
                      <a:pt x="810" y="270"/>
                    </a:lnTo>
                    <a:lnTo>
                      <a:pt x="808" y="263"/>
                    </a:lnTo>
                    <a:lnTo>
                      <a:pt x="805" y="261"/>
                    </a:lnTo>
                    <a:lnTo>
                      <a:pt x="785" y="275"/>
                    </a:lnTo>
                    <a:lnTo>
                      <a:pt x="776" y="272"/>
                    </a:lnTo>
                    <a:lnTo>
                      <a:pt x="776" y="261"/>
                    </a:lnTo>
                    <a:lnTo>
                      <a:pt x="764" y="260"/>
                    </a:lnTo>
                    <a:lnTo>
                      <a:pt x="763" y="246"/>
                    </a:lnTo>
                    <a:lnTo>
                      <a:pt x="741" y="248"/>
                    </a:lnTo>
                    <a:lnTo>
                      <a:pt x="731" y="255"/>
                    </a:lnTo>
                    <a:lnTo>
                      <a:pt x="719" y="246"/>
                    </a:lnTo>
                    <a:lnTo>
                      <a:pt x="707" y="250"/>
                    </a:lnTo>
                    <a:lnTo>
                      <a:pt x="685" y="241"/>
                    </a:lnTo>
                    <a:lnTo>
                      <a:pt x="668" y="243"/>
                    </a:lnTo>
                    <a:lnTo>
                      <a:pt x="665" y="229"/>
                    </a:lnTo>
                    <a:lnTo>
                      <a:pt x="651" y="216"/>
                    </a:lnTo>
                    <a:lnTo>
                      <a:pt x="646" y="226"/>
                    </a:lnTo>
                    <a:lnTo>
                      <a:pt x="634" y="223"/>
                    </a:lnTo>
                    <a:lnTo>
                      <a:pt x="628" y="226"/>
                    </a:lnTo>
                    <a:lnTo>
                      <a:pt x="606" y="207"/>
                    </a:lnTo>
                    <a:lnTo>
                      <a:pt x="594" y="207"/>
                    </a:lnTo>
                    <a:lnTo>
                      <a:pt x="591" y="0"/>
                    </a:lnTo>
                    <a:lnTo>
                      <a:pt x="542" y="1"/>
                    </a:lnTo>
                    <a:lnTo>
                      <a:pt x="459" y="1"/>
                    </a:lnTo>
                    <a:lnTo>
                      <a:pt x="381" y="1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9" y="84"/>
                    </a:lnTo>
                    <a:lnTo>
                      <a:pt x="327" y="182"/>
                    </a:lnTo>
                    <a:lnTo>
                      <a:pt x="327" y="287"/>
                    </a:lnTo>
                    <a:lnTo>
                      <a:pt x="326" y="381"/>
                    </a:lnTo>
                    <a:lnTo>
                      <a:pt x="326" y="484"/>
                    </a:lnTo>
                    <a:lnTo>
                      <a:pt x="297" y="484"/>
                    </a:lnTo>
                    <a:lnTo>
                      <a:pt x="217" y="483"/>
                    </a:lnTo>
                    <a:lnTo>
                      <a:pt x="130" y="481"/>
                    </a:lnTo>
                    <a:lnTo>
                      <a:pt x="47" y="479"/>
                    </a:lnTo>
                    <a:lnTo>
                      <a:pt x="0" y="478"/>
                    </a:lnTo>
                    <a:lnTo>
                      <a:pt x="6" y="49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68"/>
              <p:cNvSpPr>
                <a:spLocks/>
              </p:cNvSpPr>
              <p:nvPr userDrawn="1"/>
            </p:nvSpPr>
            <p:spPr bwMode="auto">
              <a:xfrm>
                <a:off x="1530" y="3115"/>
                <a:ext cx="1195" cy="1121"/>
              </a:xfrm>
              <a:custGeom>
                <a:avLst/>
                <a:gdLst>
                  <a:gd name="T0" fmla="*/ 40 w 1195"/>
                  <a:gd name="T1" fmla="*/ 532 h 1121"/>
                  <a:gd name="T2" fmla="*/ 155 w 1195"/>
                  <a:gd name="T3" fmla="*/ 629 h 1121"/>
                  <a:gd name="T4" fmla="*/ 275 w 1195"/>
                  <a:gd name="T5" fmla="*/ 803 h 1121"/>
                  <a:gd name="T6" fmla="*/ 378 w 1195"/>
                  <a:gd name="T7" fmla="*/ 716 h 1121"/>
                  <a:gd name="T8" fmla="*/ 515 w 1195"/>
                  <a:gd name="T9" fmla="*/ 759 h 1121"/>
                  <a:gd name="T10" fmla="*/ 607 w 1195"/>
                  <a:gd name="T11" fmla="*/ 896 h 1121"/>
                  <a:gd name="T12" fmla="*/ 717 w 1195"/>
                  <a:gd name="T13" fmla="*/ 1073 h 1121"/>
                  <a:gd name="T14" fmla="*/ 845 w 1195"/>
                  <a:gd name="T15" fmla="*/ 1106 h 1121"/>
                  <a:gd name="T16" fmla="*/ 901 w 1195"/>
                  <a:gd name="T17" fmla="*/ 1111 h 1121"/>
                  <a:gd name="T18" fmla="*/ 872 w 1195"/>
                  <a:gd name="T19" fmla="*/ 1033 h 1121"/>
                  <a:gd name="T20" fmla="*/ 874 w 1195"/>
                  <a:gd name="T21" fmla="*/ 987 h 1121"/>
                  <a:gd name="T22" fmla="*/ 872 w 1195"/>
                  <a:gd name="T23" fmla="*/ 974 h 1121"/>
                  <a:gd name="T24" fmla="*/ 886 w 1195"/>
                  <a:gd name="T25" fmla="*/ 937 h 1121"/>
                  <a:gd name="T26" fmla="*/ 906 w 1195"/>
                  <a:gd name="T27" fmla="*/ 893 h 1121"/>
                  <a:gd name="T28" fmla="*/ 918 w 1195"/>
                  <a:gd name="T29" fmla="*/ 878 h 1121"/>
                  <a:gd name="T30" fmla="*/ 948 w 1195"/>
                  <a:gd name="T31" fmla="*/ 852 h 1121"/>
                  <a:gd name="T32" fmla="*/ 945 w 1195"/>
                  <a:gd name="T33" fmla="*/ 825 h 1121"/>
                  <a:gd name="T34" fmla="*/ 964 w 1195"/>
                  <a:gd name="T35" fmla="*/ 825 h 1121"/>
                  <a:gd name="T36" fmla="*/ 974 w 1195"/>
                  <a:gd name="T37" fmla="*/ 824 h 1121"/>
                  <a:gd name="T38" fmla="*/ 986 w 1195"/>
                  <a:gd name="T39" fmla="*/ 812 h 1121"/>
                  <a:gd name="T40" fmla="*/ 1019 w 1195"/>
                  <a:gd name="T41" fmla="*/ 819 h 1121"/>
                  <a:gd name="T42" fmla="*/ 979 w 1195"/>
                  <a:gd name="T43" fmla="*/ 842 h 1121"/>
                  <a:gd name="T44" fmla="*/ 1045 w 1195"/>
                  <a:gd name="T45" fmla="*/ 805 h 1121"/>
                  <a:gd name="T46" fmla="*/ 1077 w 1195"/>
                  <a:gd name="T47" fmla="*/ 697 h 1121"/>
                  <a:gd name="T48" fmla="*/ 1094 w 1195"/>
                  <a:gd name="T49" fmla="*/ 709 h 1121"/>
                  <a:gd name="T50" fmla="*/ 1097 w 1195"/>
                  <a:gd name="T51" fmla="*/ 722 h 1121"/>
                  <a:gd name="T52" fmla="*/ 1166 w 1195"/>
                  <a:gd name="T53" fmla="*/ 680 h 1121"/>
                  <a:gd name="T54" fmla="*/ 1186 w 1195"/>
                  <a:gd name="T55" fmla="*/ 643 h 1121"/>
                  <a:gd name="T56" fmla="*/ 1180 w 1195"/>
                  <a:gd name="T57" fmla="*/ 601 h 1121"/>
                  <a:gd name="T58" fmla="*/ 1190 w 1195"/>
                  <a:gd name="T59" fmla="*/ 550 h 1121"/>
                  <a:gd name="T60" fmla="*/ 1188 w 1195"/>
                  <a:gd name="T61" fmla="*/ 532 h 1121"/>
                  <a:gd name="T62" fmla="*/ 1180 w 1195"/>
                  <a:gd name="T63" fmla="*/ 513 h 1121"/>
                  <a:gd name="T64" fmla="*/ 1161 w 1195"/>
                  <a:gd name="T65" fmla="*/ 479 h 1121"/>
                  <a:gd name="T66" fmla="*/ 1124 w 1195"/>
                  <a:gd name="T67" fmla="*/ 287 h 1121"/>
                  <a:gd name="T68" fmla="*/ 1050 w 1195"/>
                  <a:gd name="T69" fmla="*/ 270 h 1121"/>
                  <a:gd name="T70" fmla="*/ 991 w 1195"/>
                  <a:gd name="T71" fmla="*/ 261 h 1121"/>
                  <a:gd name="T72" fmla="*/ 955 w 1195"/>
                  <a:gd name="T73" fmla="*/ 263 h 1121"/>
                  <a:gd name="T74" fmla="*/ 923 w 1195"/>
                  <a:gd name="T75" fmla="*/ 285 h 1121"/>
                  <a:gd name="T76" fmla="*/ 854 w 1195"/>
                  <a:gd name="T77" fmla="*/ 273 h 1121"/>
                  <a:gd name="T78" fmla="*/ 844 w 1195"/>
                  <a:gd name="T79" fmla="*/ 268 h 1121"/>
                  <a:gd name="T80" fmla="*/ 808 w 1195"/>
                  <a:gd name="T81" fmla="*/ 263 h 1121"/>
                  <a:gd name="T82" fmla="*/ 776 w 1195"/>
                  <a:gd name="T83" fmla="*/ 261 h 1121"/>
                  <a:gd name="T84" fmla="*/ 731 w 1195"/>
                  <a:gd name="T85" fmla="*/ 255 h 1121"/>
                  <a:gd name="T86" fmla="*/ 668 w 1195"/>
                  <a:gd name="T87" fmla="*/ 243 h 1121"/>
                  <a:gd name="T88" fmla="*/ 634 w 1195"/>
                  <a:gd name="T89" fmla="*/ 223 h 1121"/>
                  <a:gd name="T90" fmla="*/ 591 w 1195"/>
                  <a:gd name="T91" fmla="*/ 0 h 1121"/>
                  <a:gd name="T92" fmla="*/ 334 w 1195"/>
                  <a:gd name="T93" fmla="*/ 0 h 1121"/>
                  <a:gd name="T94" fmla="*/ 327 w 1195"/>
                  <a:gd name="T95" fmla="*/ 287 h 1121"/>
                  <a:gd name="T96" fmla="*/ 217 w 1195"/>
                  <a:gd name="T97" fmla="*/ 483 h 1121"/>
                  <a:gd name="T98" fmla="*/ 6 w 1195"/>
                  <a:gd name="T99" fmla="*/ 496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5" h="1121">
                    <a:moveTo>
                      <a:pt x="6" y="496"/>
                    </a:moveTo>
                    <a:lnTo>
                      <a:pt x="23" y="506"/>
                    </a:lnTo>
                    <a:lnTo>
                      <a:pt x="30" y="510"/>
                    </a:lnTo>
                    <a:lnTo>
                      <a:pt x="40" y="532"/>
                    </a:lnTo>
                    <a:lnTo>
                      <a:pt x="62" y="542"/>
                    </a:lnTo>
                    <a:lnTo>
                      <a:pt x="76" y="564"/>
                    </a:lnTo>
                    <a:lnTo>
                      <a:pt x="108" y="594"/>
                    </a:lnTo>
                    <a:lnTo>
                      <a:pt x="155" y="629"/>
                    </a:lnTo>
                    <a:lnTo>
                      <a:pt x="179" y="716"/>
                    </a:lnTo>
                    <a:lnTo>
                      <a:pt x="202" y="748"/>
                    </a:lnTo>
                    <a:lnTo>
                      <a:pt x="233" y="775"/>
                    </a:lnTo>
                    <a:lnTo>
                      <a:pt x="275" y="803"/>
                    </a:lnTo>
                    <a:lnTo>
                      <a:pt x="314" y="810"/>
                    </a:lnTo>
                    <a:lnTo>
                      <a:pt x="354" y="731"/>
                    </a:lnTo>
                    <a:lnTo>
                      <a:pt x="359" y="724"/>
                    </a:lnTo>
                    <a:lnTo>
                      <a:pt x="378" y="716"/>
                    </a:lnTo>
                    <a:lnTo>
                      <a:pt x="396" y="721"/>
                    </a:lnTo>
                    <a:lnTo>
                      <a:pt x="471" y="717"/>
                    </a:lnTo>
                    <a:lnTo>
                      <a:pt x="484" y="732"/>
                    </a:lnTo>
                    <a:lnTo>
                      <a:pt x="515" y="759"/>
                    </a:lnTo>
                    <a:lnTo>
                      <a:pt x="525" y="776"/>
                    </a:lnTo>
                    <a:lnTo>
                      <a:pt x="543" y="790"/>
                    </a:lnTo>
                    <a:lnTo>
                      <a:pt x="579" y="867"/>
                    </a:lnTo>
                    <a:lnTo>
                      <a:pt x="607" y="896"/>
                    </a:lnTo>
                    <a:lnTo>
                      <a:pt x="624" y="928"/>
                    </a:lnTo>
                    <a:lnTo>
                      <a:pt x="655" y="947"/>
                    </a:lnTo>
                    <a:lnTo>
                      <a:pt x="685" y="1030"/>
                    </a:lnTo>
                    <a:lnTo>
                      <a:pt x="717" y="1073"/>
                    </a:lnTo>
                    <a:lnTo>
                      <a:pt x="746" y="1090"/>
                    </a:lnTo>
                    <a:lnTo>
                      <a:pt x="771" y="1092"/>
                    </a:lnTo>
                    <a:lnTo>
                      <a:pt x="798" y="1106"/>
                    </a:lnTo>
                    <a:lnTo>
                      <a:pt x="845" y="1106"/>
                    </a:lnTo>
                    <a:lnTo>
                      <a:pt x="878" y="1121"/>
                    </a:lnTo>
                    <a:lnTo>
                      <a:pt x="908" y="1121"/>
                    </a:lnTo>
                    <a:lnTo>
                      <a:pt x="910" y="1117"/>
                    </a:lnTo>
                    <a:lnTo>
                      <a:pt x="901" y="1111"/>
                    </a:lnTo>
                    <a:lnTo>
                      <a:pt x="893" y="1094"/>
                    </a:lnTo>
                    <a:lnTo>
                      <a:pt x="889" y="1080"/>
                    </a:lnTo>
                    <a:lnTo>
                      <a:pt x="886" y="1077"/>
                    </a:lnTo>
                    <a:lnTo>
                      <a:pt x="872" y="1033"/>
                    </a:lnTo>
                    <a:lnTo>
                      <a:pt x="869" y="1016"/>
                    </a:lnTo>
                    <a:lnTo>
                      <a:pt x="878" y="1009"/>
                    </a:lnTo>
                    <a:lnTo>
                      <a:pt x="876" y="989"/>
                    </a:lnTo>
                    <a:lnTo>
                      <a:pt x="874" y="987"/>
                    </a:lnTo>
                    <a:lnTo>
                      <a:pt x="862" y="984"/>
                    </a:lnTo>
                    <a:lnTo>
                      <a:pt x="859" y="982"/>
                    </a:lnTo>
                    <a:lnTo>
                      <a:pt x="859" y="976"/>
                    </a:lnTo>
                    <a:lnTo>
                      <a:pt x="872" y="974"/>
                    </a:lnTo>
                    <a:lnTo>
                      <a:pt x="878" y="979"/>
                    </a:lnTo>
                    <a:lnTo>
                      <a:pt x="886" y="972"/>
                    </a:lnTo>
                    <a:lnTo>
                      <a:pt x="886" y="960"/>
                    </a:lnTo>
                    <a:lnTo>
                      <a:pt x="886" y="937"/>
                    </a:lnTo>
                    <a:lnTo>
                      <a:pt x="876" y="920"/>
                    </a:lnTo>
                    <a:lnTo>
                      <a:pt x="900" y="915"/>
                    </a:lnTo>
                    <a:lnTo>
                      <a:pt x="908" y="896"/>
                    </a:lnTo>
                    <a:lnTo>
                      <a:pt x="906" y="893"/>
                    </a:lnTo>
                    <a:lnTo>
                      <a:pt x="896" y="896"/>
                    </a:lnTo>
                    <a:lnTo>
                      <a:pt x="896" y="888"/>
                    </a:lnTo>
                    <a:lnTo>
                      <a:pt x="913" y="876"/>
                    </a:lnTo>
                    <a:lnTo>
                      <a:pt x="918" y="878"/>
                    </a:lnTo>
                    <a:lnTo>
                      <a:pt x="927" y="866"/>
                    </a:lnTo>
                    <a:lnTo>
                      <a:pt x="928" y="859"/>
                    </a:lnTo>
                    <a:lnTo>
                      <a:pt x="932" y="854"/>
                    </a:lnTo>
                    <a:lnTo>
                      <a:pt x="948" y="852"/>
                    </a:lnTo>
                    <a:lnTo>
                      <a:pt x="955" y="847"/>
                    </a:lnTo>
                    <a:lnTo>
                      <a:pt x="955" y="840"/>
                    </a:lnTo>
                    <a:lnTo>
                      <a:pt x="945" y="832"/>
                    </a:lnTo>
                    <a:lnTo>
                      <a:pt x="945" y="825"/>
                    </a:lnTo>
                    <a:lnTo>
                      <a:pt x="947" y="819"/>
                    </a:lnTo>
                    <a:lnTo>
                      <a:pt x="955" y="822"/>
                    </a:lnTo>
                    <a:lnTo>
                      <a:pt x="962" y="827"/>
                    </a:lnTo>
                    <a:lnTo>
                      <a:pt x="964" y="825"/>
                    </a:lnTo>
                    <a:lnTo>
                      <a:pt x="962" y="819"/>
                    </a:lnTo>
                    <a:lnTo>
                      <a:pt x="964" y="815"/>
                    </a:lnTo>
                    <a:lnTo>
                      <a:pt x="969" y="817"/>
                    </a:lnTo>
                    <a:lnTo>
                      <a:pt x="974" y="824"/>
                    </a:lnTo>
                    <a:lnTo>
                      <a:pt x="975" y="824"/>
                    </a:lnTo>
                    <a:lnTo>
                      <a:pt x="981" y="820"/>
                    </a:lnTo>
                    <a:lnTo>
                      <a:pt x="982" y="813"/>
                    </a:lnTo>
                    <a:lnTo>
                      <a:pt x="986" y="812"/>
                    </a:lnTo>
                    <a:lnTo>
                      <a:pt x="991" y="825"/>
                    </a:lnTo>
                    <a:lnTo>
                      <a:pt x="1016" y="815"/>
                    </a:lnTo>
                    <a:lnTo>
                      <a:pt x="1019" y="815"/>
                    </a:lnTo>
                    <a:lnTo>
                      <a:pt x="1019" y="819"/>
                    </a:lnTo>
                    <a:lnTo>
                      <a:pt x="1013" y="822"/>
                    </a:lnTo>
                    <a:lnTo>
                      <a:pt x="996" y="830"/>
                    </a:lnTo>
                    <a:lnTo>
                      <a:pt x="982" y="839"/>
                    </a:lnTo>
                    <a:lnTo>
                      <a:pt x="979" y="842"/>
                    </a:lnTo>
                    <a:lnTo>
                      <a:pt x="984" y="844"/>
                    </a:lnTo>
                    <a:lnTo>
                      <a:pt x="1011" y="832"/>
                    </a:lnTo>
                    <a:lnTo>
                      <a:pt x="1036" y="817"/>
                    </a:lnTo>
                    <a:lnTo>
                      <a:pt x="1045" y="805"/>
                    </a:lnTo>
                    <a:lnTo>
                      <a:pt x="1067" y="788"/>
                    </a:lnTo>
                    <a:lnTo>
                      <a:pt x="1072" y="780"/>
                    </a:lnTo>
                    <a:lnTo>
                      <a:pt x="1078" y="753"/>
                    </a:lnTo>
                    <a:lnTo>
                      <a:pt x="1077" y="697"/>
                    </a:lnTo>
                    <a:lnTo>
                      <a:pt x="1082" y="692"/>
                    </a:lnTo>
                    <a:lnTo>
                      <a:pt x="1087" y="689"/>
                    </a:lnTo>
                    <a:lnTo>
                      <a:pt x="1090" y="689"/>
                    </a:lnTo>
                    <a:lnTo>
                      <a:pt x="1094" y="709"/>
                    </a:lnTo>
                    <a:lnTo>
                      <a:pt x="1105" y="709"/>
                    </a:lnTo>
                    <a:lnTo>
                      <a:pt x="1102" y="716"/>
                    </a:lnTo>
                    <a:lnTo>
                      <a:pt x="1094" y="721"/>
                    </a:lnTo>
                    <a:lnTo>
                      <a:pt x="1097" y="722"/>
                    </a:lnTo>
                    <a:lnTo>
                      <a:pt x="1129" y="705"/>
                    </a:lnTo>
                    <a:lnTo>
                      <a:pt x="1148" y="694"/>
                    </a:lnTo>
                    <a:lnTo>
                      <a:pt x="1176" y="690"/>
                    </a:lnTo>
                    <a:lnTo>
                      <a:pt x="1166" y="680"/>
                    </a:lnTo>
                    <a:lnTo>
                      <a:pt x="1175" y="670"/>
                    </a:lnTo>
                    <a:lnTo>
                      <a:pt x="1180" y="658"/>
                    </a:lnTo>
                    <a:lnTo>
                      <a:pt x="1185" y="651"/>
                    </a:lnTo>
                    <a:lnTo>
                      <a:pt x="1186" y="643"/>
                    </a:lnTo>
                    <a:lnTo>
                      <a:pt x="1183" y="628"/>
                    </a:lnTo>
                    <a:lnTo>
                      <a:pt x="1180" y="621"/>
                    </a:lnTo>
                    <a:lnTo>
                      <a:pt x="1183" y="609"/>
                    </a:lnTo>
                    <a:lnTo>
                      <a:pt x="1180" y="601"/>
                    </a:lnTo>
                    <a:lnTo>
                      <a:pt x="1192" y="570"/>
                    </a:lnTo>
                    <a:lnTo>
                      <a:pt x="1192" y="562"/>
                    </a:lnTo>
                    <a:lnTo>
                      <a:pt x="1193" y="557"/>
                    </a:lnTo>
                    <a:lnTo>
                      <a:pt x="1190" y="550"/>
                    </a:lnTo>
                    <a:lnTo>
                      <a:pt x="1195" y="547"/>
                    </a:lnTo>
                    <a:lnTo>
                      <a:pt x="1190" y="542"/>
                    </a:lnTo>
                    <a:lnTo>
                      <a:pt x="1192" y="532"/>
                    </a:lnTo>
                    <a:lnTo>
                      <a:pt x="1188" y="532"/>
                    </a:lnTo>
                    <a:lnTo>
                      <a:pt x="1188" y="530"/>
                    </a:lnTo>
                    <a:lnTo>
                      <a:pt x="1185" y="530"/>
                    </a:lnTo>
                    <a:lnTo>
                      <a:pt x="1178" y="518"/>
                    </a:lnTo>
                    <a:lnTo>
                      <a:pt x="1180" y="513"/>
                    </a:lnTo>
                    <a:lnTo>
                      <a:pt x="1170" y="503"/>
                    </a:lnTo>
                    <a:lnTo>
                      <a:pt x="1171" y="498"/>
                    </a:lnTo>
                    <a:lnTo>
                      <a:pt x="1161" y="491"/>
                    </a:lnTo>
                    <a:lnTo>
                      <a:pt x="1161" y="479"/>
                    </a:lnTo>
                    <a:lnTo>
                      <a:pt x="1158" y="471"/>
                    </a:lnTo>
                    <a:lnTo>
                      <a:pt x="1138" y="451"/>
                    </a:lnTo>
                    <a:lnTo>
                      <a:pt x="1129" y="344"/>
                    </a:lnTo>
                    <a:lnTo>
                      <a:pt x="1124" y="287"/>
                    </a:lnTo>
                    <a:lnTo>
                      <a:pt x="1112" y="283"/>
                    </a:lnTo>
                    <a:lnTo>
                      <a:pt x="1094" y="288"/>
                    </a:lnTo>
                    <a:lnTo>
                      <a:pt x="1087" y="280"/>
                    </a:lnTo>
                    <a:lnTo>
                      <a:pt x="1050" y="270"/>
                    </a:lnTo>
                    <a:lnTo>
                      <a:pt x="1040" y="260"/>
                    </a:lnTo>
                    <a:lnTo>
                      <a:pt x="1018" y="251"/>
                    </a:lnTo>
                    <a:lnTo>
                      <a:pt x="1008" y="261"/>
                    </a:lnTo>
                    <a:lnTo>
                      <a:pt x="991" y="261"/>
                    </a:lnTo>
                    <a:lnTo>
                      <a:pt x="986" y="255"/>
                    </a:lnTo>
                    <a:lnTo>
                      <a:pt x="969" y="261"/>
                    </a:lnTo>
                    <a:lnTo>
                      <a:pt x="969" y="267"/>
                    </a:lnTo>
                    <a:lnTo>
                      <a:pt x="955" y="263"/>
                    </a:lnTo>
                    <a:lnTo>
                      <a:pt x="937" y="270"/>
                    </a:lnTo>
                    <a:lnTo>
                      <a:pt x="933" y="278"/>
                    </a:lnTo>
                    <a:lnTo>
                      <a:pt x="925" y="278"/>
                    </a:lnTo>
                    <a:lnTo>
                      <a:pt x="923" y="285"/>
                    </a:lnTo>
                    <a:lnTo>
                      <a:pt x="915" y="277"/>
                    </a:lnTo>
                    <a:lnTo>
                      <a:pt x="889" y="272"/>
                    </a:lnTo>
                    <a:lnTo>
                      <a:pt x="879" y="263"/>
                    </a:lnTo>
                    <a:lnTo>
                      <a:pt x="854" y="273"/>
                    </a:lnTo>
                    <a:lnTo>
                      <a:pt x="857" y="277"/>
                    </a:lnTo>
                    <a:lnTo>
                      <a:pt x="851" y="287"/>
                    </a:lnTo>
                    <a:lnTo>
                      <a:pt x="844" y="280"/>
                    </a:lnTo>
                    <a:lnTo>
                      <a:pt x="844" y="268"/>
                    </a:lnTo>
                    <a:lnTo>
                      <a:pt x="824" y="278"/>
                    </a:lnTo>
                    <a:lnTo>
                      <a:pt x="820" y="270"/>
                    </a:lnTo>
                    <a:lnTo>
                      <a:pt x="810" y="270"/>
                    </a:lnTo>
                    <a:lnTo>
                      <a:pt x="808" y="263"/>
                    </a:lnTo>
                    <a:lnTo>
                      <a:pt x="805" y="261"/>
                    </a:lnTo>
                    <a:lnTo>
                      <a:pt x="785" y="275"/>
                    </a:lnTo>
                    <a:lnTo>
                      <a:pt x="776" y="272"/>
                    </a:lnTo>
                    <a:lnTo>
                      <a:pt x="776" y="261"/>
                    </a:lnTo>
                    <a:lnTo>
                      <a:pt x="764" y="260"/>
                    </a:lnTo>
                    <a:lnTo>
                      <a:pt x="763" y="246"/>
                    </a:lnTo>
                    <a:lnTo>
                      <a:pt x="741" y="248"/>
                    </a:lnTo>
                    <a:lnTo>
                      <a:pt x="731" y="255"/>
                    </a:lnTo>
                    <a:lnTo>
                      <a:pt x="719" y="246"/>
                    </a:lnTo>
                    <a:lnTo>
                      <a:pt x="707" y="250"/>
                    </a:lnTo>
                    <a:lnTo>
                      <a:pt x="685" y="241"/>
                    </a:lnTo>
                    <a:lnTo>
                      <a:pt x="668" y="243"/>
                    </a:lnTo>
                    <a:lnTo>
                      <a:pt x="665" y="229"/>
                    </a:lnTo>
                    <a:lnTo>
                      <a:pt x="651" y="216"/>
                    </a:lnTo>
                    <a:lnTo>
                      <a:pt x="646" y="226"/>
                    </a:lnTo>
                    <a:lnTo>
                      <a:pt x="634" y="223"/>
                    </a:lnTo>
                    <a:lnTo>
                      <a:pt x="628" y="226"/>
                    </a:lnTo>
                    <a:lnTo>
                      <a:pt x="606" y="207"/>
                    </a:lnTo>
                    <a:lnTo>
                      <a:pt x="594" y="207"/>
                    </a:lnTo>
                    <a:lnTo>
                      <a:pt x="591" y="0"/>
                    </a:lnTo>
                    <a:lnTo>
                      <a:pt x="542" y="1"/>
                    </a:lnTo>
                    <a:lnTo>
                      <a:pt x="459" y="1"/>
                    </a:lnTo>
                    <a:lnTo>
                      <a:pt x="381" y="1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9" y="84"/>
                    </a:lnTo>
                    <a:lnTo>
                      <a:pt x="327" y="182"/>
                    </a:lnTo>
                    <a:lnTo>
                      <a:pt x="327" y="287"/>
                    </a:lnTo>
                    <a:lnTo>
                      <a:pt x="326" y="381"/>
                    </a:lnTo>
                    <a:lnTo>
                      <a:pt x="326" y="484"/>
                    </a:lnTo>
                    <a:lnTo>
                      <a:pt x="297" y="484"/>
                    </a:lnTo>
                    <a:lnTo>
                      <a:pt x="217" y="483"/>
                    </a:lnTo>
                    <a:lnTo>
                      <a:pt x="130" y="481"/>
                    </a:lnTo>
                    <a:lnTo>
                      <a:pt x="47" y="479"/>
                    </a:lnTo>
                    <a:lnTo>
                      <a:pt x="0" y="478"/>
                    </a:lnTo>
                    <a:lnTo>
                      <a:pt x="6" y="49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69"/>
              <p:cNvSpPr>
                <a:spLocks/>
              </p:cNvSpPr>
              <p:nvPr userDrawn="1"/>
            </p:nvSpPr>
            <p:spPr bwMode="auto">
              <a:xfrm>
                <a:off x="3100" y="2441"/>
                <a:ext cx="270" cy="458"/>
              </a:xfrm>
              <a:custGeom>
                <a:avLst/>
                <a:gdLst>
                  <a:gd name="T0" fmla="*/ 18 w 270"/>
                  <a:gd name="T1" fmla="*/ 154 h 458"/>
                  <a:gd name="T2" fmla="*/ 8 w 270"/>
                  <a:gd name="T3" fmla="*/ 42 h 458"/>
                  <a:gd name="T4" fmla="*/ 30 w 270"/>
                  <a:gd name="T5" fmla="*/ 44 h 458"/>
                  <a:gd name="T6" fmla="*/ 130 w 270"/>
                  <a:gd name="T7" fmla="*/ 15 h 458"/>
                  <a:gd name="T8" fmla="*/ 214 w 270"/>
                  <a:gd name="T9" fmla="*/ 5 h 458"/>
                  <a:gd name="T10" fmla="*/ 263 w 270"/>
                  <a:gd name="T11" fmla="*/ 277 h 458"/>
                  <a:gd name="T12" fmla="*/ 258 w 270"/>
                  <a:gd name="T13" fmla="*/ 284 h 458"/>
                  <a:gd name="T14" fmla="*/ 261 w 270"/>
                  <a:gd name="T15" fmla="*/ 299 h 458"/>
                  <a:gd name="T16" fmla="*/ 270 w 270"/>
                  <a:gd name="T17" fmla="*/ 311 h 458"/>
                  <a:gd name="T18" fmla="*/ 241 w 270"/>
                  <a:gd name="T19" fmla="*/ 326 h 458"/>
                  <a:gd name="T20" fmla="*/ 219 w 270"/>
                  <a:gd name="T21" fmla="*/ 326 h 458"/>
                  <a:gd name="T22" fmla="*/ 211 w 270"/>
                  <a:gd name="T23" fmla="*/ 356 h 458"/>
                  <a:gd name="T24" fmla="*/ 196 w 270"/>
                  <a:gd name="T25" fmla="*/ 378 h 458"/>
                  <a:gd name="T26" fmla="*/ 192 w 270"/>
                  <a:gd name="T27" fmla="*/ 404 h 458"/>
                  <a:gd name="T28" fmla="*/ 162 w 270"/>
                  <a:gd name="T29" fmla="*/ 407 h 458"/>
                  <a:gd name="T30" fmla="*/ 152 w 270"/>
                  <a:gd name="T31" fmla="*/ 394 h 458"/>
                  <a:gd name="T32" fmla="*/ 145 w 270"/>
                  <a:gd name="T33" fmla="*/ 402 h 458"/>
                  <a:gd name="T34" fmla="*/ 142 w 270"/>
                  <a:gd name="T35" fmla="*/ 412 h 458"/>
                  <a:gd name="T36" fmla="*/ 138 w 270"/>
                  <a:gd name="T37" fmla="*/ 426 h 458"/>
                  <a:gd name="T38" fmla="*/ 133 w 270"/>
                  <a:gd name="T39" fmla="*/ 427 h 458"/>
                  <a:gd name="T40" fmla="*/ 116 w 270"/>
                  <a:gd name="T41" fmla="*/ 422 h 458"/>
                  <a:gd name="T42" fmla="*/ 96 w 270"/>
                  <a:gd name="T43" fmla="*/ 446 h 458"/>
                  <a:gd name="T44" fmla="*/ 57 w 270"/>
                  <a:gd name="T45" fmla="*/ 439 h 458"/>
                  <a:gd name="T46" fmla="*/ 55 w 270"/>
                  <a:gd name="T47" fmla="*/ 444 h 458"/>
                  <a:gd name="T48" fmla="*/ 47 w 270"/>
                  <a:gd name="T49" fmla="*/ 441 h 458"/>
                  <a:gd name="T50" fmla="*/ 30 w 270"/>
                  <a:gd name="T51" fmla="*/ 441 h 458"/>
                  <a:gd name="T52" fmla="*/ 30 w 270"/>
                  <a:gd name="T53" fmla="*/ 453 h 458"/>
                  <a:gd name="T54" fmla="*/ 18 w 270"/>
                  <a:gd name="T55" fmla="*/ 456 h 458"/>
                  <a:gd name="T56" fmla="*/ 15 w 270"/>
                  <a:gd name="T57" fmla="*/ 454 h 458"/>
                  <a:gd name="T58" fmla="*/ 13 w 270"/>
                  <a:gd name="T59" fmla="*/ 448 h 458"/>
                  <a:gd name="T60" fmla="*/ 15 w 270"/>
                  <a:gd name="T61" fmla="*/ 431 h 458"/>
                  <a:gd name="T62" fmla="*/ 17 w 270"/>
                  <a:gd name="T63" fmla="*/ 426 h 458"/>
                  <a:gd name="T64" fmla="*/ 17 w 270"/>
                  <a:gd name="T65" fmla="*/ 410 h 458"/>
                  <a:gd name="T66" fmla="*/ 28 w 270"/>
                  <a:gd name="T67" fmla="*/ 404 h 458"/>
                  <a:gd name="T68" fmla="*/ 42 w 270"/>
                  <a:gd name="T69" fmla="*/ 378 h 458"/>
                  <a:gd name="T70" fmla="*/ 49 w 270"/>
                  <a:gd name="T71" fmla="*/ 351 h 458"/>
                  <a:gd name="T72" fmla="*/ 44 w 270"/>
                  <a:gd name="T73" fmla="*/ 329 h 458"/>
                  <a:gd name="T74" fmla="*/ 35 w 270"/>
                  <a:gd name="T75" fmla="*/ 304 h 458"/>
                  <a:gd name="T76" fmla="*/ 37 w 270"/>
                  <a:gd name="T77" fmla="*/ 28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0" h="458">
                    <a:moveTo>
                      <a:pt x="37" y="285"/>
                    </a:moveTo>
                    <a:lnTo>
                      <a:pt x="18" y="154"/>
                    </a:lnTo>
                    <a:lnTo>
                      <a:pt x="0" y="41"/>
                    </a:lnTo>
                    <a:lnTo>
                      <a:pt x="8" y="42"/>
                    </a:lnTo>
                    <a:lnTo>
                      <a:pt x="18" y="44"/>
                    </a:lnTo>
                    <a:lnTo>
                      <a:pt x="30" y="44"/>
                    </a:lnTo>
                    <a:lnTo>
                      <a:pt x="47" y="29"/>
                    </a:lnTo>
                    <a:lnTo>
                      <a:pt x="130" y="15"/>
                    </a:lnTo>
                    <a:lnTo>
                      <a:pt x="212" y="0"/>
                    </a:lnTo>
                    <a:lnTo>
                      <a:pt x="214" y="5"/>
                    </a:lnTo>
                    <a:lnTo>
                      <a:pt x="238" y="137"/>
                    </a:lnTo>
                    <a:lnTo>
                      <a:pt x="263" y="277"/>
                    </a:lnTo>
                    <a:lnTo>
                      <a:pt x="263" y="279"/>
                    </a:lnTo>
                    <a:lnTo>
                      <a:pt x="258" y="284"/>
                    </a:lnTo>
                    <a:lnTo>
                      <a:pt x="265" y="291"/>
                    </a:lnTo>
                    <a:lnTo>
                      <a:pt x="261" y="299"/>
                    </a:lnTo>
                    <a:lnTo>
                      <a:pt x="270" y="301"/>
                    </a:lnTo>
                    <a:lnTo>
                      <a:pt x="270" y="311"/>
                    </a:lnTo>
                    <a:lnTo>
                      <a:pt x="255" y="314"/>
                    </a:lnTo>
                    <a:lnTo>
                      <a:pt x="241" y="326"/>
                    </a:lnTo>
                    <a:lnTo>
                      <a:pt x="233" y="321"/>
                    </a:lnTo>
                    <a:lnTo>
                      <a:pt x="219" y="326"/>
                    </a:lnTo>
                    <a:lnTo>
                      <a:pt x="224" y="345"/>
                    </a:lnTo>
                    <a:lnTo>
                      <a:pt x="211" y="356"/>
                    </a:lnTo>
                    <a:lnTo>
                      <a:pt x="207" y="373"/>
                    </a:lnTo>
                    <a:lnTo>
                      <a:pt x="196" y="378"/>
                    </a:lnTo>
                    <a:lnTo>
                      <a:pt x="190" y="388"/>
                    </a:lnTo>
                    <a:lnTo>
                      <a:pt x="192" y="404"/>
                    </a:lnTo>
                    <a:lnTo>
                      <a:pt x="182" y="414"/>
                    </a:lnTo>
                    <a:lnTo>
                      <a:pt x="162" y="407"/>
                    </a:lnTo>
                    <a:lnTo>
                      <a:pt x="160" y="399"/>
                    </a:lnTo>
                    <a:lnTo>
                      <a:pt x="152" y="394"/>
                    </a:lnTo>
                    <a:lnTo>
                      <a:pt x="155" y="400"/>
                    </a:lnTo>
                    <a:lnTo>
                      <a:pt x="145" y="402"/>
                    </a:lnTo>
                    <a:lnTo>
                      <a:pt x="148" y="409"/>
                    </a:lnTo>
                    <a:lnTo>
                      <a:pt x="142" y="412"/>
                    </a:lnTo>
                    <a:lnTo>
                      <a:pt x="145" y="422"/>
                    </a:lnTo>
                    <a:lnTo>
                      <a:pt x="138" y="426"/>
                    </a:lnTo>
                    <a:lnTo>
                      <a:pt x="136" y="434"/>
                    </a:lnTo>
                    <a:lnTo>
                      <a:pt x="133" y="427"/>
                    </a:lnTo>
                    <a:lnTo>
                      <a:pt x="125" y="431"/>
                    </a:lnTo>
                    <a:lnTo>
                      <a:pt x="116" y="422"/>
                    </a:lnTo>
                    <a:lnTo>
                      <a:pt x="103" y="432"/>
                    </a:lnTo>
                    <a:lnTo>
                      <a:pt x="96" y="446"/>
                    </a:lnTo>
                    <a:lnTo>
                      <a:pt x="71" y="434"/>
                    </a:lnTo>
                    <a:lnTo>
                      <a:pt x="57" y="439"/>
                    </a:lnTo>
                    <a:lnTo>
                      <a:pt x="54" y="432"/>
                    </a:lnTo>
                    <a:lnTo>
                      <a:pt x="55" y="444"/>
                    </a:lnTo>
                    <a:lnTo>
                      <a:pt x="52" y="449"/>
                    </a:lnTo>
                    <a:lnTo>
                      <a:pt x="47" y="441"/>
                    </a:lnTo>
                    <a:lnTo>
                      <a:pt x="39" y="446"/>
                    </a:lnTo>
                    <a:lnTo>
                      <a:pt x="30" y="441"/>
                    </a:lnTo>
                    <a:lnTo>
                      <a:pt x="27" y="444"/>
                    </a:lnTo>
                    <a:lnTo>
                      <a:pt x="30" y="453"/>
                    </a:lnTo>
                    <a:lnTo>
                      <a:pt x="27" y="458"/>
                    </a:lnTo>
                    <a:lnTo>
                      <a:pt x="18" y="456"/>
                    </a:lnTo>
                    <a:lnTo>
                      <a:pt x="18" y="456"/>
                    </a:lnTo>
                    <a:lnTo>
                      <a:pt x="15" y="454"/>
                    </a:lnTo>
                    <a:lnTo>
                      <a:pt x="20" y="453"/>
                    </a:lnTo>
                    <a:lnTo>
                      <a:pt x="13" y="448"/>
                    </a:lnTo>
                    <a:lnTo>
                      <a:pt x="18" y="446"/>
                    </a:lnTo>
                    <a:lnTo>
                      <a:pt x="15" y="431"/>
                    </a:lnTo>
                    <a:lnTo>
                      <a:pt x="22" y="426"/>
                    </a:lnTo>
                    <a:lnTo>
                      <a:pt x="17" y="426"/>
                    </a:lnTo>
                    <a:lnTo>
                      <a:pt x="23" y="419"/>
                    </a:lnTo>
                    <a:lnTo>
                      <a:pt x="17" y="410"/>
                    </a:lnTo>
                    <a:lnTo>
                      <a:pt x="20" y="404"/>
                    </a:lnTo>
                    <a:lnTo>
                      <a:pt x="28" y="404"/>
                    </a:lnTo>
                    <a:lnTo>
                      <a:pt x="33" y="383"/>
                    </a:lnTo>
                    <a:lnTo>
                      <a:pt x="42" y="378"/>
                    </a:lnTo>
                    <a:lnTo>
                      <a:pt x="39" y="373"/>
                    </a:lnTo>
                    <a:lnTo>
                      <a:pt x="49" y="351"/>
                    </a:lnTo>
                    <a:lnTo>
                      <a:pt x="44" y="340"/>
                    </a:lnTo>
                    <a:lnTo>
                      <a:pt x="44" y="329"/>
                    </a:lnTo>
                    <a:lnTo>
                      <a:pt x="30" y="314"/>
                    </a:lnTo>
                    <a:lnTo>
                      <a:pt x="35" y="304"/>
                    </a:lnTo>
                    <a:lnTo>
                      <a:pt x="30" y="294"/>
                    </a:lnTo>
                    <a:lnTo>
                      <a:pt x="37" y="28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70"/>
              <p:cNvSpPr>
                <a:spLocks/>
              </p:cNvSpPr>
              <p:nvPr userDrawn="1"/>
            </p:nvSpPr>
            <p:spPr bwMode="auto">
              <a:xfrm>
                <a:off x="3100" y="2441"/>
                <a:ext cx="270" cy="458"/>
              </a:xfrm>
              <a:custGeom>
                <a:avLst/>
                <a:gdLst>
                  <a:gd name="T0" fmla="*/ 18 w 270"/>
                  <a:gd name="T1" fmla="*/ 154 h 458"/>
                  <a:gd name="T2" fmla="*/ 8 w 270"/>
                  <a:gd name="T3" fmla="*/ 42 h 458"/>
                  <a:gd name="T4" fmla="*/ 30 w 270"/>
                  <a:gd name="T5" fmla="*/ 44 h 458"/>
                  <a:gd name="T6" fmla="*/ 130 w 270"/>
                  <a:gd name="T7" fmla="*/ 15 h 458"/>
                  <a:gd name="T8" fmla="*/ 214 w 270"/>
                  <a:gd name="T9" fmla="*/ 5 h 458"/>
                  <a:gd name="T10" fmla="*/ 263 w 270"/>
                  <a:gd name="T11" fmla="*/ 277 h 458"/>
                  <a:gd name="T12" fmla="*/ 258 w 270"/>
                  <a:gd name="T13" fmla="*/ 284 h 458"/>
                  <a:gd name="T14" fmla="*/ 261 w 270"/>
                  <a:gd name="T15" fmla="*/ 299 h 458"/>
                  <a:gd name="T16" fmla="*/ 270 w 270"/>
                  <a:gd name="T17" fmla="*/ 311 h 458"/>
                  <a:gd name="T18" fmla="*/ 241 w 270"/>
                  <a:gd name="T19" fmla="*/ 326 h 458"/>
                  <a:gd name="T20" fmla="*/ 219 w 270"/>
                  <a:gd name="T21" fmla="*/ 326 h 458"/>
                  <a:gd name="T22" fmla="*/ 211 w 270"/>
                  <a:gd name="T23" fmla="*/ 356 h 458"/>
                  <a:gd name="T24" fmla="*/ 196 w 270"/>
                  <a:gd name="T25" fmla="*/ 378 h 458"/>
                  <a:gd name="T26" fmla="*/ 192 w 270"/>
                  <a:gd name="T27" fmla="*/ 404 h 458"/>
                  <a:gd name="T28" fmla="*/ 162 w 270"/>
                  <a:gd name="T29" fmla="*/ 407 h 458"/>
                  <a:gd name="T30" fmla="*/ 152 w 270"/>
                  <a:gd name="T31" fmla="*/ 394 h 458"/>
                  <a:gd name="T32" fmla="*/ 145 w 270"/>
                  <a:gd name="T33" fmla="*/ 402 h 458"/>
                  <a:gd name="T34" fmla="*/ 142 w 270"/>
                  <a:gd name="T35" fmla="*/ 412 h 458"/>
                  <a:gd name="T36" fmla="*/ 138 w 270"/>
                  <a:gd name="T37" fmla="*/ 426 h 458"/>
                  <a:gd name="T38" fmla="*/ 133 w 270"/>
                  <a:gd name="T39" fmla="*/ 427 h 458"/>
                  <a:gd name="T40" fmla="*/ 116 w 270"/>
                  <a:gd name="T41" fmla="*/ 422 h 458"/>
                  <a:gd name="T42" fmla="*/ 96 w 270"/>
                  <a:gd name="T43" fmla="*/ 446 h 458"/>
                  <a:gd name="T44" fmla="*/ 57 w 270"/>
                  <a:gd name="T45" fmla="*/ 439 h 458"/>
                  <a:gd name="T46" fmla="*/ 55 w 270"/>
                  <a:gd name="T47" fmla="*/ 444 h 458"/>
                  <a:gd name="T48" fmla="*/ 47 w 270"/>
                  <a:gd name="T49" fmla="*/ 441 h 458"/>
                  <a:gd name="T50" fmla="*/ 30 w 270"/>
                  <a:gd name="T51" fmla="*/ 441 h 458"/>
                  <a:gd name="T52" fmla="*/ 30 w 270"/>
                  <a:gd name="T53" fmla="*/ 453 h 458"/>
                  <a:gd name="T54" fmla="*/ 18 w 270"/>
                  <a:gd name="T55" fmla="*/ 456 h 458"/>
                  <a:gd name="T56" fmla="*/ 15 w 270"/>
                  <a:gd name="T57" fmla="*/ 454 h 458"/>
                  <a:gd name="T58" fmla="*/ 13 w 270"/>
                  <a:gd name="T59" fmla="*/ 448 h 458"/>
                  <a:gd name="T60" fmla="*/ 15 w 270"/>
                  <a:gd name="T61" fmla="*/ 431 h 458"/>
                  <a:gd name="T62" fmla="*/ 17 w 270"/>
                  <a:gd name="T63" fmla="*/ 426 h 458"/>
                  <a:gd name="T64" fmla="*/ 17 w 270"/>
                  <a:gd name="T65" fmla="*/ 410 h 458"/>
                  <a:gd name="T66" fmla="*/ 28 w 270"/>
                  <a:gd name="T67" fmla="*/ 404 h 458"/>
                  <a:gd name="T68" fmla="*/ 42 w 270"/>
                  <a:gd name="T69" fmla="*/ 378 h 458"/>
                  <a:gd name="T70" fmla="*/ 49 w 270"/>
                  <a:gd name="T71" fmla="*/ 351 h 458"/>
                  <a:gd name="T72" fmla="*/ 44 w 270"/>
                  <a:gd name="T73" fmla="*/ 329 h 458"/>
                  <a:gd name="T74" fmla="*/ 35 w 270"/>
                  <a:gd name="T75" fmla="*/ 304 h 458"/>
                  <a:gd name="T76" fmla="*/ 37 w 270"/>
                  <a:gd name="T77" fmla="*/ 28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0" h="458">
                    <a:moveTo>
                      <a:pt x="37" y="285"/>
                    </a:moveTo>
                    <a:lnTo>
                      <a:pt x="18" y="154"/>
                    </a:lnTo>
                    <a:lnTo>
                      <a:pt x="0" y="41"/>
                    </a:lnTo>
                    <a:lnTo>
                      <a:pt x="8" y="42"/>
                    </a:lnTo>
                    <a:lnTo>
                      <a:pt x="18" y="44"/>
                    </a:lnTo>
                    <a:lnTo>
                      <a:pt x="30" y="44"/>
                    </a:lnTo>
                    <a:lnTo>
                      <a:pt x="47" y="29"/>
                    </a:lnTo>
                    <a:lnTo>
                      <a:pt x="130" y="15"/>
                    </a:lnTo>
                    <a:lnTo>
                      <a:pt x="212" y="0"/>
                    </a:lnTo>
                    <a:lnTo>
                      <a:pt x="214" y="5"/>
                    </a:lnTo>
                    <a:lnTo>
                      <a:pt x="238" y="137"/>
                    </a:lnTo>
                    <a:lnTo>
                      <a:pt x="263" y="277"/>
                    </a:lnTo>
                    <a:lnTo>
                      <a:pt x="263" y="279"/>
                    </a:lnTo>
                    <a:lnTo>
                      <a:pt x="258" y="284"/>
                    </a:lnTo>
                    <a:lnTo>
                      <a:pt x="265" y="291"/>
                    </a:lnTo>
                    <a:lnTo>
                      <a:pt x="261" y="299"/>
                    </a:lnTo>
                    <a:lnTo>
                      <a:pt x="270" y="301"/>
                    </a:lnTo>
                    <a:lnTo>
                      <a:pt x="270" y="311"/>
                    </a:lnTo>
                    <a:lnTo>
                      <a:pt x="255" y="314"/>
                    </a:lnTo>
                    <a:lnTo>
                      <a:pt x="241" y="326"/>
                    </a:lnTo>
                    <a:lnTo>
                      <a:pt x="233" y="321"/>
                    </a:lnTo>
                    <a:lnTo>
                      <a:pt x="219" y="326"/>
                    </a:lnTo>
                    <a:lnTo>
                      <a:pt x="224" y="345"/>
                    </a:lnTo>
                    <a:lnTo>
                      <a:pt x="211" y="356"/>
                    </a:lnTo>
                    <a:lnTo>
                      <a:pt x="207" y="373"/>
                    </a:lnTo>
                    <a:lnTo>
                      <a:pt x="196" y="378"/>
                    </a:lnTo>
                    <a:lnTo>
                      <a:pt x="190" y="388"/>
                    </a:lnTo>
                    <a:lnTo>
                      <a:pt x="192" y="404"/>
                    </a:lnTo>
                    <a:lnTo>
                      <a:pt x="182" y="414"/>
                    </a:lnTo>
                    <a:lnTo>
                      <a:pt x="162" y="407"/>
                    </a:lnTo>
                    <a:lnTo>
                      <a:pt x="160" y="399"/>
                    </a:lnTo>
                    <a:lnTo>
                      <a:pt x="152" y="394"/>
                    </a:lnTo>
                    <a:lnTo>
                      <a:pt x="155" y="400"/>
                    </a:lnTo>
                    <a:lnTo>
                      <a:pt x="145" y="402"/>
                    </a:lnTo>
                    <a:lnTo>
                      <a:pt x="148" y="409"/>
                    </a:lnTo>
                    <a:lnTo>
                      <a:pt x="142" y="412"/>
                    </a:lnTo>
                    <a:lnTo>
                      <a:pt x="145" y="422"/>
                    </a:lnTo>
                    <a:lnTo>
                      <a:pt x="138" y="426"/>
                    </a:lnTo>
                    <a:lnTo>
                      <a:pt x="136" y="434"/>
                    </a:lnTo>
                    <a:lnTo>
                      <a:pt x="133" y="427"/>
                    </a:lnTo>
                    <a:lnTo>
                      <a:pt x="125" y="431"/>
                    </a:lnTo>
                    <a:lnTo>
                      <a:pt x="116" y="422"/>
                    </a:lnTo>
                    <a:lnTo>
                      <a:pt x="103" y="432"/>
                    </a:lnTo>
                    <a:lnTo>
                      <a:pt x="96" y="446"/>
                    </a:lnTo>
                    <a:lnTo>
                      <a:pt x="71" y="434"/>
                    </a:lnTo>
                    <a:lnTo>
                      <a:pt x="57" y="439"/>
                    </a:lnTo>
                    <a:lnTo>
                      <a:pt x="54" y="432"/>
                    </a:lnTo>
                    <a:lnTo>
                      <a:pt x="55" y="444"/>
                    </a:lnTo>
                    <a:lnTo>
                      <a:pt x="52" y="449"/>
                    </a:lnTo>
                    <a:lnTo>
                      <a:pt x="47" y="441"/>
                    </a:lnTo>
                    <a:lnTo>
                      <a:pt x="39" y="446"/>
                    </a:lnTo>
                    <a:lnTo>
                      <a:pt x="30" y="441"/>
                    </a:lnTo>
                    <a:lnTo>
                      <a:pt x="27" y="444"/>
                    </a:lnTo>
                    <a:lnTo>
                      <a:pt x="30" y="453"/>
                    </a:lnTo>
                    <a:lnTo>
                      <a:pt x="27" y="458"/>
                    </a:lnTo>
                    <a:lnTo>
                      <a:pt x="18" y="456"/>
                    </a:lnTo>
                    <a:lnTo>
                      <a:pt x="18" y="456"/>
                    </a:lnTo>
                    <a:lnTo>
                      <a:pt x="15" y="454"/>
                    </a:lnTo>
                    <a:lnTo>
                      <a:pt x="20" y="453"/>
                    </a:lnTo>
                    <a:lnTo>
                      <a:pt x="13" y="448"/>
                    </a:lnTo>
                    <a:lnTo>
                      <a:pt x="18" y="446"/>
                    </a:lnTo>
                    <a:lnTo>
                      <a:pt x="15" y="431"/>
                    </a:lnTo>
                    <a:lnTo>
                      <a:pt x="22" y="426"/>
                    </a:lnTo>
                    <a:lnTo>
                      <a:pt x="17" y="426"/>
                    </a:lnTo>
                    <a:lnTo>
                      <a:pt x="23" y="419"/>
                    </a:lnTo>
                    <a:lnTo>
                      <a:pt x="17" y="410"/>
                    </a:lnTo>
                    <a:lnTo>
                      <a:pt x="20" y="404"/>
                    </a:lnTo>
                    <a:lnTo>
                      <a:pt x="28" y="404"/>
                    </a:lnTo>
                    <a:lnTo>
                      <a:pt x="33" y="383"/>
                    </a:lnTo>
                    <a:lnTo>
                      <a:pt x="42" y="378"/>
                    </a:lnTo>
                    <a:lnTo>
                      <a:pt x="39" y="373"/>
                    </a:lnTo>
                    <a:lnTo>
                      <a:pt x="49" y="351"/>
                    </a:lnTo>
                    <a:lnTo>
                      <a:pt x="44" y="340"/>
                    </a:lnTo>
                    <a:lnTo>
                      <a:pt x="44" y="329"/>
                    </a:lnTo>
                    <a:lnTo>
                      <a:pt x="30" y="314"/>
                    </a:lnTo>
                    <a:lnTo>
                      <a:pt x="35" y="304"/>
                    </a:lnTo>
                    <a:lnTo>
                      <a:pt x="30" y="294"/>
                    </a:lnTo>
                    <a:lnTo>
                      <a:pt x="37" y="28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71"/>
              <p:cNvSpPr>
                <a:spLocks/>
              </p:cNvSpPr>
              <p:nvPr userDrawn="1"/>
            </p:nvSpPr>
            <p:spPr bwMode="auto">
              <a:xfrm>
                <a:off x="2804" y="2407"/>
                <a:ext cx="345" cy="590"/>
              </a:xfrm>
              <a:custGeom>
                <a:avLst/>
                <a:gdLst>
                  <a:gd name="T0" fmla="*/ 0 w 345"/>
                  <a:gd name="T1" fmla="*/ 284 h 590"/>
                  <a:gd name="T2" fmla="*/ 41 w 345"/>
                  <a:gd name="T3" fmla="*/ 341 h 590"/>
                  <a:gd name="T4" fmla="*/ 69 w 345"/>
                  <a:gd name="T5" fmla="*/ 363 h 590"/>
                  <a:gd name="T6" fmla="*/ 86 w 345"/>
                  <a:gd name="T7" fmla="*/ 404 h 590"/>
                  <a:gd name="T8" fmla="*/ 102 w 345"/>
                  <a:gd name="T9" fmla="*/ 394 h 590"/>
                  <a:gd name="T10" fmla="*/ 129 w 345"/>
                  <a:gd name="T11" fmla="*/ 404 h 590"/>
                  <a:gd name="T12" fmla="*/ 124 w 345"/>
                  <a:gd name="T13" fmla="*/ 417 h 590"/>
                  <a:gd name="T14" fmla="*/ 113 w 345"/>
                  <a:gd name="T15" fmla="*/ 458 h 590"/>
                  <a:gd name="T16" fmla="*/ 147 w 345"/>
                  <a:gd name="T17" fmla="*/ 495 h 590"/>
                  <a:gd name="T18" fmla="*/ 194 w 345"/>
                  <a:gd name="T19" fmla="*/ 520 h 590"/>
                  <a:gd name="T20" fmla="*/ 205 w 345"/>
                  <a:gd name="T21" fmla="*/ 547 h 590"/>
                  <a:gd name="T22" fmla="*/ 205 w 345"/>
                  <a:gd name="T23" fmla="*/ 564 h 590"/>
                  <a:gd name="T24" fmla="*/ 223 w 345"/>
                  <a:gd name="T25" fmla="*/ 588 h 590"/>
                  <a:gd name="T26" fmla="*/ 223 w 345"/>
                  <a:gd name="T27" fmla="*/ 579 h 590"/>
                  <a:gd name="T28" fmla="*/ 238 w 345"/>
                  <a:gd name="T29" fmla="*/ 590 h 590"/>
                  <a:gd name="T30" fmla="*/ 232 w 345"/>
                  <a:gd name="T31" fmla="*/ 579 h 590"/>
                  <a:gd name="T32" fmla="*/ 286 w 345"/>
                  <a:gd name="T33" fmla="*/ 573 h 590"/>
                  <a:gd name="T34" fmla="*/ 284 w 345"/>
                  <a:gd name="T35" fmla="*/ 551 h 590"/>
                  <a:gd name="T36" fmla="*/ 318 w 345"/>
                  <a:gd name="T37" fmla="*/ 524 h 590"/>
                  <a:gd name="T38" fmla="*/ 314 w 345"/>
                  <a:gd name="T39" fmla="*/ 490 h 590"/>
                  <a:gd name="T40" fmla="*/ 311 w 345"/>
                  <a:gd name="T41" fmla="*/ 488 h 590"/>
                  <a:gd name="T42" fmla="*/ 309 w 345"/>
                  <a:gd name="T43" fmla="*/ 482 h 590"/>
                  <a:gd name="T44" fmla="*/ 311 w 345"/>
                  <a:gd name="T45" fmla="*/ 465 h 590"/>
                  <a:gd name="T46" fmla="*/ 313 w 345"/>
                  <a:gd name="T47" fmla="*/ 460 h 590"/>
                  <a:gd name="T48" fmla="*/ 313 w 345"/>
                  <a:gd name="T49" fmla="*/ 444 h 590"/>
                  <a:gd name="T50" fmla="*/ 324 w 345"/>
                  <a:gd name="T51" fmla="*/ 438 h 590"/>
                  <a:gd name="T52" fmla="*/ 338 w 345"/>
                  <a:gd name="T53" fmla="*/ 412 h 590"/>
                  <a:gd name="T54" fmla="*/ 345 w 345"/>
                  <a:gd name="T55" fmla="*/ 385 h 590"/>
                  <a:gd name="T56" fmla="*/ 340 w 345"/>
                  <a:gd name="T57" fmla="*/ 363 h 590"/>
                  <a:gd name="T58" fmla="*/ 331 w 345"/>
                  <a:gd name="T59" fmla="*/ 338 h 590"/>
                  <a:gd name="T60" fmla="*/ 333 w 345"/>
                  <a:gd name="T61" fmla="*/ 319 h 590"/>
                  <a:gd name="T62" fmla="*/ 296 w 345"/>
                  <a:gd name="T63" fmla="*/ 75 h 590"/>
                  <a:gd name="T64" fmla="*/ 282 w 345"/>
                  <a:gd name="T65" fmla="*/ 49 h 590"/>
                  <a:gd name="T66" fmla="*/ 262 w 345"/>
                  <a:gd name="T67" fmla="*/ 0 h 590"/>
                  <a:gd name="T68" fmla="*/ 42 w 345"/>
                  <a:gd name="T69" fmla="*/ 29 h 590"/>
                  <a:gd name="T70" fmla="*/ 64 w 345"/>
                  <a:gd name="T71" fmla="*/ 49 h 590"/>
                  <a:gd name="T72" fmla="*/ 88 w 345"/>
                  <a:gd name="T73" fmla="*/ 75 h 590"/>
                  <a:gd name="T74" fmla="*/ 78 w 345"/>
                  <a:gd name="T75" fmla="*/ 102 h 590"/>
                  <a:gd name="T76" fmla="*/ 51 w 345"/>
                  <a:gd name="T77" fmla="*/ 135 h 590"/>
                  <a:gd name="T78" fmla="*/ 21 w 345"/>
                  <a:gd name="T79" fmla="*/ 162 h 590"/>
                  <a:gd name="T80" fmla="*/ 36 w 345"/>
                  <a:gd name="T81" fmla="*/ 190 h 590"/>
                  <a:gd name="T82" fmla="*/ 24 w 345"/>
                  <a:gd name="T83" fmla="*/ 222 h 590"/>
                  <a:gd name="T84" fmla="*/ 9 w 345"/>
                  <a:gd name="T85" fmla="*/ 252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5" h="590">
                    <a:moveTo>
                      <a:pt x="2" y="257"/>
                    </a:moveTo>
                    <a:lnTo>
                      <a:pt x="0" y="284"/>
                    </a:lnTo>
                    <a:lnTo>
                      <a:pt x="15" y="323"/>
                    </a:lnTo>
                    <a:lnTo>
                      <a:pt x="41" y="341"/>
                    </a:lnTo>
                    <a:lnTo>
                      <a:pt x="46" y="350"/>
                    </a:lnTo>
                    <a:lnTo>
                      <a:pt x="69" y="363"/>
                    </a:lnTo>
                    <a:lnTo>
                      <a:pt x="80" y="395"/>
                    </a:lnTo>
                    <a:lnTo>
                      <a:pt x="86" y="404"/>
                    </a:lnTo>
                    <a:lnTo>
                      <a:pt x="93" y="404"/>
                    </a:lnTo>
                    <a:lnTo>
                      <a:pt x="102" y="394"/>
                    </a:lnTo>
                    <a:lnTo>
                      <a:pt x="115" y="397"/>
                    </a:lnTo>
                    <a:lnTo>
                      <a:pt x="129" y="404"/>
                    </a:lnTo>
                    <a:lnTo>
                      <a:pt x="129" y="409"/>
                    </a:lnTo>
                    <a:lnTo>
                      <a:pt x="124" y="417"/>
                    </a:lnTo>
                    <a:lnTo>
                      <a:pt x="125" y="428"/>
                    </a:lnTo>
                    <a:lnTo>
                      <a:pt x="113" y="458"/>
                    </a:lnTo>
                    <a:lnTo>
                      <a:pt x="117" y="471"/>
                    </a:lnTo>
                    <a:lnTo>
                      <a:pt x="147" y="495"/>
                    </a:lnTo>
                    <a:lnTo>
                      <a:pt x="157" y="495"/>
                    </a:lnTo>
                    <a:lnTo>
                      <a:pt x="194" y="520"/>
                    </a:lnTo>
                    <a:lnTo>
                      <a:pt x="194" y="532"/>
                    </a:lnTo>
                    <a:lnTo>
                      <a:pt x="205" y="547"/>
                    </a:lnTo>
                    <a:lnTo>
                      <a:pt x="199" y="563"/>
                    </a:lnTo>
                    <a:lnTo>
                      <a:pt x="205" y="564"/>
                    </a:lnTo>
                    <a:lnTo>
                      <a:pt x="213" y="585"/>
                    </a:lnTo>
                    <a:lnTo>
                      <a:pt x="223" y="588"/>
                    </a:lnTo>
                    <a:lnTo>
                      <a:pt x="220" y="581"/>
                    </a:lnTo>
                    <a:lnTo>
                      <a:pt x="223" y="579"/>
                    </a:lnTo>
                    <a:lnTo>
                      <a:pt x="232" y="590"/>
                    </a:lnTo>
                    <a:lnTo>
                      <a:pt x="238" y="590"/>
                    </a:lnTo>
                    <a:lnTo>
                      <a:pt x="237" y="588"/>
                    </a:lnTo>
                    <a:lnTo>
                      <a:pt x="232" y="579"/>
                    </a:lnTo>
                    <a:lnTo>
                      <a:pt x="245" y="563"/>
                    </a:lnTo>
                    <a:lnTo>
                      <a:pt x="286" y="573"/>
                    </a:lnTo>
                    <a:lnTo>
                      <a:pt x="294" y="563"/>
                    </a:lnTo>
                    <a:lnTo>
                      <a:pt x="284" y="551"/>
                    </a:lnTo>
                    <a:lnTo>
                      <a:pt x="286" y="539"/>
                    </a:lnTo>
                    <a:lnTo>
                      <a:pt x="318" y="524"/>
                    </a:lnTo>
                    <a:lnTo>
                      <a:pt x="308" y="507"/>
                    </a:lnTo>
                    <a:lnTo>
                      <a:pt x="314" y="490"/>
                    </a:lnTo>
                    <a:lnTo>
                      <a:pt x="314" y="490"/>
                    </a:lnTo>
                    <a:lnTo>
                      <a:pt x="311" y="488"/>
                    </a:lnTo>
                    <a:lnTo>
                      <a:pt x="316" y="487"/>
                    </a:lnTo>
                    <a:lnTo>
                      <a:pt x="309" y="482"/>
                    </a:lnTo>
                    <a:lnTo>
                      <a:pt x="314" y="480"/>
                    </a:lnTo>
                    <a:lnTo>
                      <a:pt x="311" y="465"/>
                    </a:lnTo>
                    <a:lnTo>
                      <a:pt x="318" y="460"/>
                    </a:lnTo>
                    <a:lnTo>
                      <a:pt x="313" y="460"/>
                    </a:lnTo>
                    <a:lnTo>
                      <a:pt x="319" y="453"/>
                    </a:lnTo>
                    <a:lnTo>
                      <a:pt x="313" y="444"/>
                    </a:lnTo>
                    <a:lnTo>
                      <a:pt x="316" y="438"/>
                    </a:lnTo>
                    <a:lnTo>
                      <a:pt x="324" y="438"/>
                    </a:lnTo>
                    <a:lnTo>
                      <a:pt x="329" y="417"/>
                    </a:lnTo>
                    <a:lnTo>
                      <a:pt x="338" y="412"/>
                    </a:lnTo>
                    <a:lnTo>
                      <a:pt x="335" y="407"/>
                    </a:lnTo>
                    <a:lnTo>
                      <a:pt x="345" y="385"/>
                    </a:lnTo>
                    <a:lnTo>
                      <a:pt x="340" y="374"/>
                    </a:lnTo>
                    <a:lnTo>
                      <a:pt x="340" y="363"/>
                    </a:lnTo>
                    <a:lnTo>
                      <a:pt x="326" y="348"/>
                    </a:lnTo>
                    <a:lnTo>
                      <a:pt x="331" y="338"/>
                    </a:lnTo>
                    <a:lnTo>
                      <a:pt x="326" y="328"/>
                    </a:lnTo>
                    <a:lnTo>
                      <a:pt x="333" y="319"/>
                    </a:lnTo>
                    <a:lnTo>
                      <a:pt x="314" y="188"/>
                    </a:lnTo>
                    <a:lnTo>
                      <a:pt x="296" y="75"/>
                    </a:lnTo>
                    <a:lnTo>
                      <a:pt x="291" y="66"/>
                    </a:lnTo>
                    <a:lnTo>
                      <a:pt x="282" y="49"/>
                    </a:lnTo>
                    <a:lnTo>
                      <a:pt x="265" y="19"/>
                    </a:lnTo>
                    <a:lnTo>
                      <a:pt x="262" y="0"/>
                    </a:lnTo>
                    <a:lnTo>
                      <a:pt x="152" y="16"/>
                    </a:lnTo>
                    <a:lnTo>
                      <a:pt x="42" y="29"/>
                    </a:lnTo>
                    <a:lnTo>
                      <a:pt x="59" y="39"/>
                    </a:lnTo>
                    <a:lnTo>
                      <a:pt x="64" y="49"/>
                    </a:lnTo>
                    <a:lnTo>
                      <a:pt x="83" y="61"/>
                    </a:lnTo>
                    <a:lnTo>
                      <a:pt x="88" y="75"/>
                    </a:lnTo>
                    <a:lnTo>
                      <a:pt x="85" y="93"/>
                    </a:lnTo>
                    <a:lnTo>
                      <a:pt x="78" y="102"/>
                    </a:lnTo>
                    <a:lnTo>
                      <a:pt x="76" y="119"/>
                    </a:lnTo>
                    <a:lnTo>
                      <a:pt x="51" y="135"/>
                    </a:lnTo>
                    <a:lnTo>
                      <a:pt x="24" y="144"/>
                    </a:lnTo>
                    <a:lnTo>
                      <a:pt x="21" y="162"/>
                    </a:lnTo>
                    <a:lnTo>
                      <a:pt x="34" y="174"/>
                    </a:lnTo>
                    <a:lnTo>
                      <a:pt x="36" y="190"/>
                    </a:lnTo>
                    <a:lnTo>
                      <a:pt x="26" y="205"/>
                    </a:lnTo>
                    <a:lnTo>
                      <a:pt x="24" y="222"/>
                    </a:lnTo>
                    <a:lnTo>
                      <a:pt x="4" y="235"/>
                    </a:lnTo>
                    <a:lnTo>
                      <a:pt x="9" y="252"/>
                    </a:lnTo>
                    <a:lnTo>
                      <a:pt x="2" y="25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72"/>
              <p:cNvSpPr>
                <a:spLocks/>
              </p:cNvSpPr>
              <p:nvPr userDrawn="1"/>
            </p:nvSpPr>
            <p:spPr bwMode="auto">
              <a:xfrm>
                <a:off x="2804" y="2407"/>
                <a:ext cx="345" cy="590"/>
              </a:xfrm>
              <a:custGeom>
                <a:avLst/>
                <a:gdLst>
                  <a:gd name="T0" fmla="*/ 0 w 345"/>
                  <a:gd name="T1" fmla="*/ 284 h 590"/>
                  <a:gd name="T2" fmla="*/ 41 w 345"/>
                  <a:gd name="T3" fmla="*/ 341 h 590"/>
                  <a:gd name="T4" fmla="*/ 69 w 345"/>
                  <a:gd name="T5" fmla="*/ 363 h 590"/>
                  <a:gd name="T6" fmla="*/ 86 w 345"/>
                  <a:gd name="T7" fmla="*/ 404 h 590"/>
                  <a:gd name="T8" fmla="*/ 102 w 345"/>
                  <a:gd name="T9" fmla="*/ 394 h 590"/>
                  <a:gd name="T10" fmla="*/ 129 w 345"/>
                  <a:gd name="T11" fmla="*/ 404 h 590"/>
                  <a:gd name="T12" fmla="*/ 124 w 345"/>
                  <a:gd name="T13" fmla="*/ 417 h 590"/>
                  <a:gd name="T14" fmla="*/ 113 w 345"/>
                  <a:gd name="T15" fmla="*/ 458 h 590"/>
                  <a:gd name="T16" fmla="*/ 147 w 345"/>
                  <a:gd name="T17" fmla="*/ 495 h 590"/>
                  <a:gd name="T18" fmla="*/ 194 w 345"/>
                  <a:gd name="T19" fmla="*/ 520 h 590"/>
                  <a:gd name="T20" fmla="*/ 205 w 345"/>
                  <a:gd name="T21" fmla="*/ 547 h 590"/>
                  <a:gd name="T22" fmla="*/ 205 w 345"/>
                  <a:gd name="T23" fmla="*/ 564 h 590"/>
                  <a:gd name="T24" fmla="*/ 223 w 345"/>
                  <a:gd name="T25" fmla="*/ 588 h 590"/>
                  <a:gd name="T26" fmla="*/ 223 w 345"/>
                  <a:gd name="T27" fmla="*/ 579 h 590"/>
                  <a:gd name="T28" fmla="*/ 238 w 345"/>
                  <a:gd name="T29" fmla="*/ 590 h 590"/>
                  <a:gd name="T30" fmla="*/ 232 w 345"/>
                  <a:gd name="T31" fmla="*/ 579 h 590"/>
                  <a:gd name="T32" fmla="*/ 286 w 345"/>
                  <a:gd name="T33" fmla="*/ 573 h 590"/>
                  <a:gd name="T34" fmla="*/ 284 w 345"/>
                  <a:gd name="T35" fmla="*/ 551 h 590"/>
                  <a:gd name="T36" fmla="*/ 318 w 345"/>
                  <a:gd name="T37" fmla="*/ 524 h 590"/>
                  <a:gd name="T38" fmla="*/ 314 w 345"/>
                  <a:gd name="T39" fmla="*/ 490 h 590"/>
                  <a:gd name="T40" fmla="*/ 311 w 345"/>
                  <a:gd name="T41" fmla="*/ 488 h 590"/>
                  <a:gd name="T42" fmla="*/ 309 w 345"/>
                  <a:gd name="T43" fmla="*/ 482 h 590"/>
                  <a:gd name="T44" fmla="*/ 311 w 345"/>
                  <a:gd name="T45" fmla="*/ 465 h 590"/>
                  <a:gd name="T46" fmla="*/ 313 w 345"/>
                  <a:gd name="T47" fmla="*/ 460 h 590"/>
                  <a:gd name="T48" fmla="*/ 313 w 345"/>
                  <a:gd name="T49" fmla="*/ 444 h 590"/>
                  <a:gd name="T50" fmla="*/ 324 w 345"/>
                  <a:gd name="T51" fmla="*/ 438 h 590"/>
                  <a:gd name="T52" fmla="*/ 338 w 345"/>
                  <a:gd name="T53" fmla="*/ 412 h 590"/>
                  <a:gd name="T54" fmla="*/ 345 w 345"/>
                  <a:gd name="T55" fmla="*/ 385 h 590"/>
                  <a:gd name="T56" fmla="*/ 340 w 345"/>
                  <a:gd name="T57" fmla="*/ 363 h 590"/>
                  <a:gd name="T58" fmla="*/ 331 w 345"/>
                  <a:gd name="T59" fmla="*/ 338 h 590"/>
                  <a:gd name="T60" fmla="*/ 333 w 345"/>
                  <a:gd name="T61" fmla="*/ 319 h 590"/>
                  <a:gd name="T62" fmla="*/ 296 w 345"/>
                  <a:gd name="T63" fmla="*/ 75 h 590"/>
                  <a:gd name="T64" fmla="*/ 282 w 345"/>
                  <a:gd name="T65" fmla="*/ 49 h 590"/>
                  <a:gd name="T66" fmla="*/ 262 w 345"/>
                  <a:gd name="T67" fmla="*/ 0 h 590"/>
                  <a:gd name="T68" fmla="*/ 42 w 345"/>
                  <a:gd name="T69" fmla="*/ 29 h 590"/>
                  <a:gd name="T70" fmla="*/ 64 w 345"/>
                  <a:gd name="T71" fmla="*/ 49 h 590"/>
                  <a:gd name="T72" fmla="*/ 88 w 345"/>
                  <a:gd name="T73" fmla="*/ 75 h 590"/>
                  <a:gd name="T74" fmla="*/ 78 w 345"/>
                  <a:gd name="T75" fmla="*/ 102 h 590"/>
                  <a:gd name="T76" fmla="*/ 51 w 345"/>
                  <a:gd name="T77" fmla="*/ 135 h 590"/>
                  <a:gd name="T78" fmla="*/ 21 w 345"/>
                  <a:gd name="T79" fmla="*/ 162 h 590"/>
                  <a:gd name="T80" fmla="*/ 36 w 345"/>
                  <a:gd name="T81" fmla="*/ 190 h 590"/>
                  <a:gd name="T82" fmla="*/ 24 w 345"/>
                  <a:gd name="T83" fmla="*/ 222 h 590"/>
                  <a:gd name="T84" fmla="*/ 9 w 345"/>
                  <a:gd name="T85" fmla="*/ 252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5" h="590">
                    <a:moveTo>
                      <a:pt x="2" y="257"/>
                    </a:moveTo>
                    <a:lnTo>
                      <a:pt x="0" y="284"/>
                    </a:lnTo>
                    <a:lnTo>
                      <a:pt x="15" y="323"/>
                    </a:lnTo>
                    <a:lnTo>
                      <a:pt x="41" y="341"/>
                    </a:lnTo>
                    <a:lnTo>
                      <a:pt x="46" y="350"/>
                    </a:lnTo>
                    <a:lnTo>
                      <a:pt x="69" y="363"/>
                    </a:lnTo>
                    <a:lnTo>
                      <a:pt x="80" y="395"/>
                    </a:lnTo>
                    <a:lnTo>
                      <a:pt x="86" y="404"/>
                    </a:lnTo>
                    <a:lnTo>
                      <a:pt x="93" y="404"/>
                    </a:lnTo>
                    <a:lnTo>
                      <a:pt x="102" y="394"/>
                    </a:lnTo>
                    <a:lnTo>
                      <a:pt x="115" y="397"/>
                    </a:lnTo>
                    <a:lnTo>
                      <a:pt x="129" y="404"/>
                    </a:lnTo>
                    <a:lnTo>
                      <a:pt x="129" y="409"/>
                    </a:lnTo>
                    <a:lnTo>
                      <a:pt x="124" y="417"/>
                    </a:lnTo>
                    <a:lnTo>
                      <a:pt x="125" y="428"/>
                    </a:lnTo>
                    <a:lnTo>
                      <a:pt x="113" y="458"/>
                    </a:lnTo>
                    <a:lnTo>
                      <a:pt x="117" y="471"/>
                    </a:lnTo>
                    <a:lnTo>
                      <a:pt x="147" y="495"/>
                    </a:lnTo>
                    <a:lnTo>
                      <a:pt x="157" y="495"/>
                    </a:lnTo>
                    <a:lnTo>
                      <a:pt x="194" y="520"/>
                    </a:lnTo>
                    <a:lnTo>
                      <a:pt x="194" y="532"/>
                    </a:lnTo>
                    <a:lnTo>
                      <a:pt x="205" y="547"/>
                    </a:lnTo>
                    <a:lnTo>
                      <a:pt x="199" y="563"/>
                    </a:lnTo>
                    <a:lnTo>
                      <a:pt x="205" y="564"/>
                    </a:lnTo>
                    <a:lnTo>
                      <a:pt x="213" y="585"/>
                    </a:lnTo>
                    <a:lnTo>
                      <a:pt x="223" y="588"/>
                    </a:lnTo>
                    <a:lnTo>
                      <a:pt x="220" y="581"/>
                    </a:lnTo>
                    <a:lnTo>
                      <a:pt x="223" y="579"/>
                    </a:lnTo>
                    <a:lnTo>
                      <a:pt x="232" y="590"/>
                    </a:lnTo>
                    <a:lnTo>
                      <a:pt x="238" y="590"/>
                    </a:lnTo>
                    <a:lnTo>
                      <a:pt x="237" y="588"/>
                    </a:lnTo>
                    <a:lnTo>
                      <a:pt x="232" y="579"/>
                    </a:lnTo>
                    <a:lnTo>
                      <a:pt x="245" y="563"/>
                    </a:lnTo>
                    <a:lnTo>
                      <a:pt x="286" y="573"/>
                    </a:lnTo>
                    <a:lnTo>
                      <a:pt x="294" y="563"/>
                    </a:lnTo>
                    <a:lnTo>
                      <a:pt x="284" y="551"/>
                    </a:lnTo>
                    <a:lnTo>
                      <a:pt x="286" y="539"/>
                    </a:lnTo>
                    <a:lnTo>
                      <a:pt x="318" y="524"/>
                    </a:lnTo>
                    <a:lnTo>
                      <a:pt x="308" y="507"/>
                    </a:lnTo>
                    <a:lnTo>
                      <a:pt x="314" y="490"/>
                    </a:lnTo>
                    <a:lnTo>
                      <a:pt x="314" y="490"/>
                    </a:lnTo>
                    <a:lnTo>
                      <a:pt x="311" y="488"/>
                    </a:lnTo>
                    <a:lnTo>
                      <a:pt x="316" y="487"/>
                    </a:lnTo>
                    <a:lnTo>
                      <a:pt x="309" y="482"/>
                    </a:lnTo>
                    <a:lnTo>
                      <a:pt x="314" y="480"/>
                    </a:lnTo>
                    <a:lnTo>
                      <a:pt x="311" y="465"/>
                    </a:lnTo>
                    <a:lnTo>
                      <a:pt x="318" y="460"/>
                    </a:lnTo>
                    <a:lnTo>
                      <a:pt x="313" y="460"/>
                    </a:lnTo>
                    <a:lnTo>
                      <a:pt x="319" y="453"/>
                    </a:lnTo>
                    <a:lnTo>
                      <a:pt x="313" y="444"/>
                    </a:lnTo>
                    <a:lnTo>
                      <a:pt x="316" y="438"/>
                    </a:lnTo>
                    <a:lnTo>
                      <a:pt x="324" y="438"/>
                    </a:lnTo>
                    <a:lnTo>
                      <a:pt x="329" y="417"/>
                    </a:lnTo>
                    <a:lnTo>
                      <a:pt x="338" y="412"/>
                    </a:lnTo>
                    <a:lnTo>
                      <a:pt x="335" y="407"/>
                    </a:lnTo>
                    <a:lnTo>
                      <a:pt x="345" y="385"/>
                    </a:lnTo>
                    <a:lnTo>
                      <a:pt x="340" y="374"/>
                    </a:lnTo>
                    <a:lnTo>
                      <a:pt x="340" y="363"/>
                    </a:lnTo>
                    <a:lnTo>
                      <a:pt x="326" y="348"/>
                    </a:lnTo>
                    <a:lnTo>
                      <a:pt x="331" y="338"/>
                    </a:lnTo>
                    <a:lnTo>
                      <a:pt x="326" y="328"/>
                    </a:lnTo>
                    <a:lnTo>
                      <a:pt x="333" y="319"/>
                    </a:lnTo>
                    <a:lnTo>
                      <a:pt x="314" y="188"/>
                    </a:lnTo>
                    <a:lnTo>
                      <a:pt x="296" y="75"/>
                    </a:lnTo>
                    <a:lnTo>
                      <a:pt x="291" y="66"/>
                    </a:lnTo>
                    <a:lnTo>
                      <a:pt x="282" y="49"/>
                    </a:lnTo>
                    <a:lnTo>
                      <a:pt x="265" y="19"/>
                    </a:lnTo>
                    <a:lnTo>
                      <a:pt x="262" y="0"/>
                    </a:lnTo>
                    <a:lnTo>
                      <a:pt x="152" y="16"/>
                    </a:lnTo>
                    <a:lnTo>
                      <a:pt x="42" y="29"/>
                    </a:lnTo>
                    <a:lnTo>
                      <a:pt x="59" y="39"/>
                    </a:lnTo>
                    <a:lnTo>
                      <a:pt x="64" y="49"/>
                    </a:lnTo>
                    <a:lnTo>
                      <a:pt x="83" y="61"/>
                    </a:lnTo>
                    <a:lnTo>
                      <a:pt x="88" y="75"/>
                    </a:lnTo>
                    <a:lnTo>
                      <a:pt x="85" y="93"/>
                    </a:lnTo>
                    <a:lnTo>
                      <a:pt x="78" y="102"/>
                    </a:lnTo>
                    <a:lnTo>
                      <a:pt x="76" y="119"/>
                    </a:lnTo>
                    <a:lnTo>
                      <a:pt x="51" y="135"/>
                    </a:lnTo>
                    <a:lnTo>
                      <a:pt x="24" y="144"/>
                    </a:lnTo>
                    <a:lnTo>
                      <a:pt x="21" y="162"/>
                    </a:lnTo>
                    <a:lnTo>
                      <a:pt x="34" y="174"/>
                    </a:lnTo>
                    <a:lnTo>
                      <a:pt x="36" y="190"/>
                    </a:lnTo>
                    <a:lnTo>
                      <a:pt x="26" y="205"/>
                    </a:lnTo>
                    <a:lnTo>
                      <a:pt x="24" y="222"/>
                    </a:lnTo>
                    <a:lnTo>
                      <a:pt x="4" y="235"/>
                    </a:lnTo>
                    <a:lnTo>
                      <a:pt x="9" y="252"/>
                    </a:lnTo>
                    <a:lnTo>
                      <a:pt x="2" y="25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73"/>
              <p:cNvSpPr>
                <a:spLocks/>
              </p:cNvSpPr>
              <p:nvPr userDrawn="1"/>
            </p:nvSpPr>
            <p:spPr bwMode="auto">
              <a:xfrm>
                <a:off x="1351" y="2602"/>
                <a:ext cx="601" cy="460"/>
              </a:xfrm>
              <a:custGeom>
                <a:avLst/>
                <a:gdLst>
                  <a:gd name="T0" fmla="*/ 420 w 601"/>
                  <a:gd name="T1" fmla="*/ 455 h 460"/>
                  <a:gd name="T2" fmla="*/ 349 w 601"/>
                  <a:gd name="T3" fmla="*/ 454 h 460"/>
                  <a:gd name="T4" fmla="*/ 273 w 601"/>
                  <a:gd name="T5" fmla="*/ 450 h 460"/>
                  <a:gd name="T6" fmla="*/ 192 w 601"/>
                  <a:gd name="T7" fmla="*/ 445 h 460"/>
                  <a:gd name="T8" fmla="*/ 88 w 601"/>
                  <a:gd name="T9" fmla="*/ 438 h 460"/>
                  <a:gd name="T10" fmla="*/ 0 w 601"/>
                  <a:gd name="T11" fmla="*/ 432 h 460"/>
                  <a:gd name="T12" fmla="*/ 3 w 601"/>
                  <a:gd name="T13" fmla="*/ 390 h 460"/>
                  <a:gd name="T14" fmla="*/ 10 w 601"/>
                  <a:gd name="T15" fmla="*/ 298 h 460"/>
                  <a:gd name="T16" fmla="*/ 18 w 601"/>
                  <a:gd name="T17" fmla="*/ 204 h 460"/>
                  <a:gd name="T18" fmla="*/ 28 w 601"/>
                  <a:gd name="T19" fmla="*/ 97 h 460"/>
                  <a:gd name="T20" fmla="*/ 39 w 601"/>
                  <a:gd name="T21" fmla="*/ 0 h 460"/>
                  <a:gd name="T22" fmla="*/ 89 w 601"/>
                  <a:gd name="T23" fmla="*/ 5 h 460"/>
                  <a:gd name="T24" fmla="*/ 162 w 601"/>
                  <a:gd name="T25" fmla="*/ 11 h 460"/>
                  <a:gd name="T26" fmla="*/ 239 w 601"/>
                  <a:gd name="T27" fmla="*/ 16 h 460"/>
                  <a:gd name="T28" fmla="*/ 310 w 601"/>
                  <a:gd name="T29" fmla="*/ 22 h 460"/>
                  <a:gd name="T30" fmla="*/ 378 w 601"/>
                  <a:gd name="T31" fmla="*/ 25 h 460"/>
                  <a:gd name="T32" fmla="*/ 440 w 601"/>
                  <a:gd name="T33" fmla="*/ 28 h 460"/>
                  <a:gd name="T34" fmla="*/ 521 w 601"/>
                  <a:gd name="T35" fmla="*/ 32 h 460"/>
                  <a:gd name="T36" fmla="*/ 601 w 601"/>
                  <a:gd name="T37" fmla="*/ 33 h 460"/>
                  <a:gd name="T38" fmla="*/ 599 w 601"/>
                  <a:gd name="T39" fmla="*/ 136 h 460"/>
                  <a:gd name="T40" fmla="*/ 599 w 601"/>
                  <a:gd name="T41" fmla="*/ 234 h 460"/>
                  <a:gd name="T42" fmla="*/ 597 w 601"/>
                  <a:gd name="T43" fmla="*/ 337 h 460"/>
                  <a:gd name="T44" fmla="*/ 597 w 601"/>
                  <a:gd name="T45" fmla="*/ 433 h 460"/>
                  <a:gd name="T46" fmla="*/ 597 w 601"/>
                  <a:gd name="T47" fmla="*/ 460 h 460"/>
                  <a:gd name="T48" fmla="*/ 513 w 601"/>
                  <a:gd name="T49" fmla="*/ 459 h 460"/>
                  <a:gd name="T50" fmla="*/ 420 w 601"/>
                  <a:gd name="T51" fmla="*/ 45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1" h="460">
                    <a:moveTo>
                      <a:pt x="420" y="455"/>
                    </a:moveTo>
                    <a:lnTo>
                      <a:pt x="349" y="454"/>
                    </a:lnTo>
                    <a:lnTo>
                      <a:pt x="273" y="450"/>
                    </a:lnTo>
                    <a:lnTo>
                      <a:pt x="192" y="445"/>
                    </a:lnTo>
                    <a:lnTo>
                      <a:pt x="88" y="438"/>
                    </a:lnTo>
                    <a:lnTo>
                      <a:pt x="0" y="432"/>
                    </a:lnTo>
                    <a:lnTo>
                      <a:pt x="3" y="390"/>
                    </a:lnTo>
                    <a:lnTo>
                      <a:pt x="10" y="298"/>
                    </a:lnTo>
                    <a:lnTo>
                      <a:pt x="18" y="204"/>
                    </a:lnTo>
                    <a:lnTo>
                      <a:pt x="28" y="97"/>
                    </a:lnTo>
                    <a:lnTo>
                      <a:pt x="39" y="0"/>
                    </a:lnTo>
                    <a:lnTo>
                      <a:pt x="89" y="5"/>
                    </a:lnTo>
                    <a:lnTo>
                      <a:pt x="162" y="11"/>
                    </a:lnTo>
                    <a:lnTo>
                      <a:pt x="239" y="16"/>
                    </a:lnTo>
                    <a:lnTo>
                      <a:pt x="310" y="22"/>
                    </a:lnTo>
                    <a:lnTo>
                      <a:pt x="378" y="25"/>
                    </a:lnTo>
                    <a:lnTo>
                      <a:pt x="440" y="28"/>
                    </a:lnTo>
                    <a:lnTo>
                      <a:pt x="521" y="32"/>
                    </a:lnTo>
                    <a:lnTo>
                      <a:pt x="601" y="33"/>
                    </a:lnTo>
                    <a:lnTo>
                      <a:pt x="599" y="136"/>
                    </a:lnTo>
                    <a:lnTo>
                      <a:pt x="599" y="234"/>
                    </a:lnTo>
                    <a:lnTo>
                      <a:pt x="597" y="337"/>
                    </a:lnTo>
                    <a:lnTo>
                      <a:pt x="597" y="433"/>
                    </a:lnTo>
                    <a:lnTo>
                      <a:pt x="597" y="460"/>
                    </a:lnTo>
                    <a:lnTo>
                      <a:pt x="513" y="459"/>
                    </a:lnTo>
                    <a:lnTo>
                      <a:pt x="420" y="45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74"/>
              <p:cNvSpPr>
                <a:spLocks/>
              </p:cNvSpPr>
              <p:nvPr userDrawn="1"/>
            </p:nvSpPr>
            <p:spPr bwMode="auto">
              <a:xfrm>
                <a:off x="1351" y="2602"/>
                <a:ext cx="601" cy="460"/>
              </a:xfrm>
              <a:custGeom>
                <a:avLst/>
                <a:gdLst>
                  <a:gd name="T0" fmla="*/ 420 w 601"/>
                  <a:gd name="T1" fmla="*/ 455 h 460"/>
                  <a:gd name="T2" fmla="*/ 349 w 601"/>
                  <a:gd name="T3" fmla="*/ 454 h 460"/>
                  <a:gd name="T4" fmla="*/ 273 w 601"/>
                  <a:gd name="T5" fmla="*/ 450 h 460"/>
                  <a:gd name="T6" fmla="*/ 192 w 601"/>
                  <a:gd name="T7" fmla="*/ 445 h 460"/>
                  <a:gd name="T8" fmla="*/ 88 w 601"/>
                  <a:gd name="T9" fmla="*/ 438 h 460"/>
                  <a:gd name="T10" fmla="*/ 0 w 601"/>
                  <a:gd name="T11" fmla="*/ 432 h 460"/>
                  <a:gd name="T12" fmla="*/ 3 w 601"/>
                  <a:gd name="T13" fmla="*/ 390 h 460"/>
                  <a:gd name="T14" fmla="*/ 10 w 601"/>
                  <a:gd name="T15" fmla="*/ 298 h 460"/>
                  <a:gd name="T16" fmla="*/ 18 w 601"/>
                  <a:gd name="T17" fmla="*/ 204 h 460"/>
                  <a:gd name="T18" fmla="*/ 28 w 601"/>
                  <a:gd name="T19" fmla="*/ 97 h 460"/>
                  <a:gd name="T20" fmla="*/ 39 w 601"/>
                  <a:gd name="T21" fmla="*/ 0 h 460"/>
                  <a:gd name="T22" fmla="*/ 89 w 601"/>
                  <a:gd name="T23" fmla="*/ 5 h 460"/>
                  <a:gd name="T24" fmla="*/ 162 w 601"/>
                  <a:gd name="T25" fmla="*/ 11 h 460"/>
                  <a:gd name="T26" fmla="*/ 239 w 601"/>
                  <a:gd name="T27" fmla="*/ 16 h 460"/>
                  <a:gd name="T28" fmla="*/ 310 w 601"/>
                  <a:gd name="T29" fmla="*/ 22 h 460"/>
                  <a:gd name="T30" fmla="*/ 378 w 601"/>
                  <a:gd name="T31" fmla="*/ 25 h 460"/>
                  <a:gd name="T32" fmla="*/ 440 w 601"/>
                  <a:gd name="T33" fmla="*/ 28 h 460"/>
                  <a:gd name="T34" fmla="*/ 521 w 601"/>
                  <a:gd name="T35" fmla="*/ 32 h 460"/>
                  <a:gd name="T36" fmla="*/ 601 w 601"/>
                  <a:gd name="T37" fmla="*/ 33 h 460"/>
                  <a:gd name="T38" fmla="*/ 599 w 601"/>
                  <a:gd name="T39" fmla="*/ 136 h 460"/>
                  <a:gd name="T40" fmla="*/ 599 w 601"/>
                  <a:gd name="T41" fmla="*/ 234 h 460"/>
                  <a:gd name="T42" fmla="*/ 597 w 601"/>
                  <a:gd name="T43" fmla="*/ 337 h 460"/>
                  <a:gd name="T44" fmla="*/ 597 w 601"/>
                  <a:gd name="T45" fmla="*/ 433 h 460"/>
                  <a:gd name="T46" fmla="*/ 597 w 601"/>
                  <a:gd name="T47" fmla="*/ 460 h 460"/>
                  <a:gd name="T48" fmla="*/ 513 w 601"/>
                  <a:gd name="T49" fmla="*/ 459 h 460"/>
                  <a:gd name="T50" fmla="*/ 420 w 601"/>
                  <a:gd name="T51" fmla="*/ 45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1" h="460">
                    <a:moveTo>
                      <a:pt x="420" y="455"/>
                    </a:moveTo>
                    <a:lnTo>
                      <a:pt x="349" y="454"/>
                    </a:lnTo>
                    <a:lnTo>
                      <a:pt x="273" y="450"/>
                    </a:lnTo>
                    <a:lnTo>
                      <a:pt x="192" y="445"/>
                    </a:lnTo>
                    <a:lnTo>
                      <a:pt x="88" y="438"/>
                    </a:lnTo>
                    <a:lnTo>
                      <a:pt x="0" y="432"/>
                    </a:lnTo>
                    <a:lnTo>
                      <a:pt x="3" y="390"/>
                    </a:lnTo>
                    <a:lnTo>
                      <a:pt x="10" y="298"/>
                    </a:lnTo>
                    <a:lnTo>
                      <a:pt x="18" y="204"/>
                    </a:lnTo>
                    <a:lnTo>
                      <a:pt x="28" y="97"/>
                    </a:lnTo>
                    <a:lnTo>
                      <a:pt x="39" y="0"/>
                    </a:lnTo>
                    <a:lnTo>
                      <a:pt x="89" y="5"/>
                    </a:lnTo>
                    <a:lnTo>
                      <a:pt x="162" y="11"/>
                    </a:lnTo>
                    <a:lnTo>
                      <a:pt x="239" y="16"/>
                    </a:lnTo>
                    <a:lnTo>
                      <a:pt x="310" y="22"/>
                    </a:lnTo>
                    <a:lnTo>
                      <a:pt x="378" y="25"/>
                    </a:lnTo>
                    <a:lnTo>
                      <a:pt x="440" y="28"/>
                    </a:lnTo>
                    <a:lnTo>
                      <a:pt x="521" y="32"/>
                    </a:lnTo>
                    <a:lnTo>
                      <a:pt x="601" y="33"/>
                    </a:lnTo>
                    <a:lnTo>
                      <a:pt x="599" y="136"/>
                    </a:lnTo>
                    <a:lnTo>
                      <a:pt x="599" y="234"/>
                    </a:lnTo>
                    <a:lnTo>
                      <a:pt x="597" y="337"/>
                    </a:lnTo>
                    <a:lnTo>
                      <a:pt x="597" y="433"/>
                    </a:lnTo>
                    <a:lnTo>
                      <a:pt x="597" y="460"/>
                    </a:lnTo>
                    <a:lnTo>
                      <a:pt x="513" y="459"/>
                    </a:lnTo>
                    <a:lnTo>
                      <a:pt x="420" y="45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5"/>
              <p:cNvSpPr>
                <a:spLocks/>
              </p:cNvSpPr>
              <p:nvPr userDrawn="1"/>
            </p:nvSpPr>
            <p:spPr bwMode="auto">
              <a:xfrm>
                <a:off x="3353" y="1963"/>
                <a:ext cx="111" cy="43"/>
              </a:xfrm>
              <a:custGeom>
                <a:avLst/>
                <a:gdLst>
                  <a:gd name="T0" fmla="*/ 76 w 111"/>
                  <a:gd name="T1" fmla="*/ 9 h 43"/>
                  <a:gd name="T2" fmla="*/ 73 w 111"/>
                  <a:gd name="T3" fmla="*/ 12 h 43"/>
                  <a:gd name="T4" fmla="*/ 59 w 111"/>
                  <a:gd name="T5" fmla="*/ 11 h 43"/>
                  <a:gd name="T6" fmla="*/ 47 w 111"/>
                  <a:gd name="T7" fmla="*/ 14 h 43"/>
                  <a:gd name="T8" fmla="*/ 39 w 111"/>
                  <a:gd name="T9" fmla="*/ 22 h 43"/>
                  <a:gd name="T10" fmla="*/ 29 w 111"/>
                  <a:gd name="T11" fmla="*/ 21 h 43"/>
                  <a:gd name="T12" fmla="*/ 15 w 111"/>
                  <a:gd name="T13" fmla="*/ 21 h 43"/>
                  <a:gd name="T14" fmla="*/ 0 w 111"/>
                  <a:gd name="T15" fmla="*/ 26 h 43"/>
                  <a:gd name="T16" fmla="*/ 5 w 111"/>
                  <a:gd name="T17" fmla="*/ 33 h 43"/>
                  <a:gd name="T18" fmla="*/ 40 w 111"/>
                  <a:gd name="T19" fmla="*/ 36 h 43"/>
                  <a:gd name="T20" fmla="*/ 49 w 111"/>
                  <a:gd name="T21" fmla="*/ 41 h 43"/>
                  <a:gd name="T22" fmla="*/ 62 w 111"/>
                  <a:gd name="T23" fmla="*/ 38 h 43"/>
                  <a:gd name="T24" fmla="*/ 74 w 111"/>
                  <a:gd name="T25" fmla="*/ 43 h 43"/>
                  <a:gd name="T26" fmla="*/ 98 w 111"/>
                  <a:gd name="T27" fmla="*/ 43 h 43"/>
                  <a:gd name="T28" fmla="*/ 106 w 111"/>
                  <a:gd name="T29" fmla="*/ 38 h 43"/>
                  <a:gd name="T30" fmla="*/ 110 w 111"/>
                  <a:gd name="T31" fmla="*/ 27 h 43"/>
                  <a:gd name="T32" fmla="*/ 111 w 111"/>
                  <a:gd name="T33" fmla="*/ 12 h 43"/>
                  <a:gd name="T34" fmla="*/ 110 w 111"/>
                  <a:gd name="T35" fmla="*/ 6 h 43"/>
                  <a:gd name="T36" fmla="*/ 103 w 111"/>
                  <a:gd name="T37" fmla="*/ 7 h 43"/>
                  <a:gd name="T38" fmla="*/ 105 w 111"/>
                  <a:gd name="T39" fmla="*/ 26 h 43"/>
                  <a:gd name="T40" fmla="*/ 103 w 111"/>
                  <a:gd name="T41" fmla="*/ 33 h 43"/>
                  <a:gd name="T42" fmla="*/ 98 w 111"/>
                  <a:gd name="T43" fmla="*/ 34 h 43"/>
                  <a:gd name="T44" fmla="*/ 100 w 111"/>
                  <a:gd name="T45" fmla="*/ 26 h 43"/>
                  <a:gd name="T46" fmla="*/ 96 w 111"/>
                  <a:gd name="T47" fmla="*/ 9 h 43"/>
                  <a:gd name="T48" fmla="*/ 89 w 111"/>
                  <a:gd name="T49" fmla="*/ 0 h 43"/>
                  <a:gd name="T50" fmla="*/ 81 w 111"/>
                  <a:gd name="T51" fmla="*/ 2 h 43"/>
                  <a:gd name="T52" fmla="*/ 76 w 111"/>
                  <a:gd name="T5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43">
                    <a:moveTo>
                      <a:pt x="76" y="9"/>
                    </a:moveTo>
                    <a:lnTo>
                      <a:pt x="73" y="12"/>
                    </a:lnTo>
                    <a:lnTo>
                      <a:pt x="59" y="11"/>
                    </a:lnTo>
                    <a:lnTo>
                      <a:pt x="47" y="14"/>
                    </a:lnTo>
                    <a:lnTo>
                      <a:pt x="39" y="22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6"/>
                    </a:lnTo>
                    <a:lnTo>
                      <a:pt x="5" y="33"/>
                    </a:lnTo>
                    <a:lnTo>
                      <a:pt x="40" y="36"/>
                    </a:lnTo>
                    <a:lnTo>
                      <a:pt x="49" y="41"/>
                    </a:lnTo>
                    <a:lnTo>
                      <a:pt x="62" y="38"/>
                    </a:lnTo>
                    <a:lnTo>
                      <a:pt x="74" y="43"/>
                    </a:lnTo>
                    <a:lnTo>
                      <a:pt x="98" y="43"/>
                    </a:lnTo>
                    <a:lnTo>
                      <a:pt x="106" y="38"/>
                    </a:lnTo>
                    <a:lnTo>
                      <a:pt x="110" y="27"/>
                    </a:lnTo>
                    <a:lnTo>
                      <a:pt x="111" y="12"/>
                    </a:lnTo>
                    <a:lnTo>
                      <a:pt x="110" y="6"/>
                    </a:lnTo>
                    <a:lnTo>
                      <a:pt x="103" y="7"/>
                    </a:lnTo>
                    <a:lnTo>
                      <a:pt x="105" y="26"/>
                    </a:lnTo>
                    <a:lnTo>
                      <a:pt x="103" y="33"/>
                    </a:lnTo>
                    <a:lnTo>
                      <a:pt x="98" y="34"/>
                    </a:lnTo>
                    <a:lnTo>
                      <a:pt x="100" y="26"/>
                    </a:lnTo>
                    <a:lnTo>
                      <a:pt x="96" y="9"/>
                    </a:lnTo>
                    <a:lnTo>
                      <a:pt x="89" y="0"/>
                    </a:lnTo>
                    <a:lnTo>
                      <a:pt x="81" y="2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6"/>
              <p:cNvSpPr>
                <a:spLocks/>
              </p:cNvSpPr>
              <p:nvPr userDrawn="1"/>
            </p:nvSpPr>
            <p:spPr bwMode="auto">
              <a:xfrm>
                <a:off x="3353" y="1963"/>
                <a:ext cx="111" cy="43"/>
              </a:xfrm>
              <a:custGeom>
                <a:avLst/>
                <a:gdLst>
                  <a:gd name="T0" fmla="*/ 76 w 111"/>
                  <a:gd name="T1" fmla="*/ 9 h 43"/>
                  <a:gd name="T2" fmla="*/ 73 w 111"/>
                  <a:gd name="T3" fmla="*/ 12 h 43"/>
                  <a:gd name="T4" fmla="*/ 59 w 111"/>
                  <a:gd name="T5" fmla="*/ 11 h 43"/>
                  <a:gd name="T6" fmla="*/ 47 w 111"/>
                  <a:gd name="T7" fmla="*/ 14 h 43"/>
                  <a:gd name="T8" fmla="*/ 39 w 111"/>
                  <a:gd name="T9" fmla="*/ 22 h 43"/>
                  <a:gd name="T10" fmla="*/ 29 w 111"/>
                  <a:gd name="T11" fmla="*/ 21 h 43"/>
                  <a:gd name="T12" fmla="*/ 15 w 111"/>
                  <a:gd name="T13" fmla="*/ 21 h 43"/>
                  <a:gd name="T14" fmla="*/ 0 w 111"/>
                  <a:gd name="T15" fmla="*/ 26 h 43"/>
                  <a:gd name="T16" fmla="*/ 5 w 111"/>
                  <a:gd name="T17" fmla="*/ 33 h 43"/>
                  <a:gd name="T18" fmla="*/ 40 w 111"/>
                  <a:gd name="T19" fmla="*/ 36 h 43"/>
                  <a:gd name="T20" fmla="*/ 49 w 111"/>
                  <a:gd name="T21" fmla="*/ 41 h 43"/>
                  <a:gd name="T22" fmla="*/ 62 w 111"/>
                  <a:gd name="T23" fmla="*/ 38 h 43"/>
                  <a:gd name="T24" fmla="*/ 74 w 111"/>
                  <a:gd name="T25" fmla="*/ 43 h 43"/>
                  <a:gd name="T26" fmla="*/ 98 w 111"/>
                  <a:gd name="T27" fmla="*/ 43 h 43"/>
                  <a:gd name="T28" fmla="*/ 106 w 111"/>
                  <a:gd name="T29" fmla="*/ 38 h 43"/>
                  <a:gd name="T30" fmla="*/ 110 w 111"/>
                  <a:gd name="T31" fmla="*/ 27 h 43"/>
                  <a:gd name="T32" fmla="*/ 111 w 111"/>
                  <a:gd name="T33" fmla="*/ 12 h 43"/>
                  <a:gd name="T34" fmla="*/ 110 w 111"/>
                  <a:gd name="T35" fmla="*/ 6 h 43"/>
                  <a:gd name="T36" fmla="*/ 103 w 111"/>
                  <a:gd name="T37" fmla="*/ 7 h 43"/>
                  <a:gd name="T38" fmla="*/ 105 w 111"/>
                  <a:gd name="T39" fmla="*/ 26 h 43"/>
                  <a:gd name="T40" fmla="*/ 103 w 111"/>
                  <a:gd name="T41" fmla="*/ 33 h 43"/>
                  <a:gd name="T42" fmla="*/ 98 w 111"/>
                  <a:gd name="T43" fmla="*/ 34 h 43"/>
                  <a:gd name="T44" fmla="*/ 100 w 111"/>
                  <a:gd name="T45" fmla="*/ 26 h 43"/>
                  <a:gd name="T46" fmla="*/ 96 w 111"/>
                  <a:gd name="T47" fmla="*/ 9 h 43"/>
                  <a:gd name="T48" fmla="*/ 89 w 111"/>
                  <a:gd name="T49" fmla="*/ 0 h 43"/>
                  <a:gd name="T50" fmla="*/ 81 w 111"/>
                  <a:gd name="T51" fmla="*/ 2 h 43"/>
                  <a:gd name="T52" fmla="*/ 76 w 111"/>
                  <a:gd name="T5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43">
                    <a:moveTo>
                      <a:pt x="76" y="9"/>
                    </a:moveTo>
                    <a:lnTo>
                      <a:pt x="73" y="12"/>
                    </a:lnTo>
                    <a:lnTo>
                      <a:pt x="59" y="11"/>
                    </a:lnTo>
                    <a:lnTo>
                      <a:pt x="47" y="14"/>
                    </a:lnTo>
                    <a:lnTo>
                      <a:pt x="39" y="22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6"/>
                    </a:lnTo>
                    <a:lnTo>
                      <a:pt x="5" y="33"/>
                    </a:lnTo>
                    <a:lnTo>
                      <a:pt x="40" y="36"/>
                    </a:lnTo>
                    <a:lnTo>
                      <a:pt x="49" y="41"/>
                    </a:lnTo>
                    <a:lnTo>
                      <a:pt x="62" y="38"/>
                    </a:lnTo>
                    <a:lnTo>
                      <a:pt x="74" y="43"/>
                    </a:lnTo>
                    <a:lnTo>
                      <a:pt x="98" y="43"/>
                    </a:lnTo>
                    <a:lnTo>
                      <a:pt x="106" y="38"/>
                    </a:lnTo>
                    <a:lnTo>
                      <a:pt x="110" y="27"/>
                    </a:lnTo>
                    <a:lnTo>
                      <a:pt x="111" y="12"/>
                    </a:lnTo>
                    <a:lnTo>
                      <a:pt x="110" y="6"/>
                    </a:lnTo>
                    <a:lnTo>
                      <a:pt x="103" y="7"/>
                    </a:lnTo>
                    <a:lnTo>
                      <a:pt x="105" y="26"/>
                    </a:lnTo>
                    <a:lnTo>
                      <a:pt x="103" y="33"/>
                    </a:lnTo>
                    <a:lnTo>
                      <a:pt x="98" y="34"/>
                    </a:lnTo>
                    <a:lnTo>
                      <a:pt x="100" y="26"/>
                    </a:lnTo>
                    <a:lnTo>
                      <a:pt x="96" y="9"/>
                    </a:lnTo>
                    <a:lnTo>
                      <a:pt x="89" y="0"/>
                    </a:lnTo>
                    <a:lnTo>
                      <a:pt x="81" y="2"/>
                    </a:lnTo>
                    <a:lnTo>
                      <a:pt x="76" y="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77"/>
              <p:cNvSpPr>
                <a:spLocks/>
              </p:cNvSpPr>
              <p:nvPr userDrawn="1"/>
            </p:nvSpPr>
            <p:spPr bwMode="auto">
              <a:xfrm>
                <a:off x="2435" y="3976"/>
                <a:ext cx="50" cy="67"/>
              </a:xfrm>
              <a:custGeom>
                <a:avLst/>
                <a:gdLst>
                  <a:gd name="T0" fmla="*/ 10 w 50"/>
                  <a:gd name="T1" fmla="*/ 39 h 67"/>
                  <a:gd name="T2" fmla="*/ 11 w 50"/>
                  <a:gd name="T3" fmla="*/ 39 h 67"/>
                  <a:gd name="T4" fmla="*/ 15 w 50"/>
                  <a:gd name="T5" fmla="*/ 30 h 67"/>
                  <a:gd name="T6" fmla="*/ 27 w 50"/>
                  <a:gd name="T7" fmla="*/ 17 h 67"/>
                  <a:gd name="T8" fmla="*/ 30 w 50"/>
                  <a:gd name="T9" fmla="*/ 17 h 67"/>
                  <a:gd name="T10" fmla="*/ 38 w 50"/>
                  <a:gd name="T11" fmla="*/ 12 h 67"/>
                  <a:gd name="T12" fmla="*/ 42 w 50"/>
                  <a:gd name="T13" fmla="*/ 3 h 67"/>
                  <a:gd name="T14" fmla="*/ 49 w 50"/>
                  <a:gd name="T15" fmla="*/ 0 h 67"/>
                  <a:gd name="T16" fmla="*/ 50 w 50"/>
                  <a:gd name="T17" fmla="*/ 1 h 67"/>
                  <a:gd name="T18" fmla="*/ 50 w 50"/>
                  <a:gd name="T19" fmla="*/ 10 h 67"/>
                  <a:gd name="T20" fmla="*/ 28 w 50"/>
                  <a:gd name="T21" fmla="*/ 35 h 67"/>
                  <a:gd name="T22" fmla="*/ 5 w 50"/>
                  <a:gd name="T23" fmla="*/ 66 h 67"/>
                  <a:gd name="T24" fmla="*/ 1 w 50"/>
                  <a:gd name="T25" fmla="*/ 67 h 67"/>
                  <a:gd name="T26" fmla="*/ 0 w 50"/>
                  <a:gd name="T27" fmla="*/ 62 h 67"/>
                  <a:gd name="T28" fmla="*/ 6 w 50"/>
                  <a:gd name="T29" fmla="*/ 49 h 67"/>
                  <a:gd name="T30" fmla="*/ 10 w 50"/>
                  <a:gd name="T31" fmla="*/ 42 h 67"/>
                  <a:gd name="T32" fmla="*/ 10 w 50"/>
                  <a:gd name="T33" fmla="*/ 3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7">
                    <a:moveTo>
                      <a:pt x="10" y="39"/>
                    </a:moveTo>
                    <a:lnTo>
                      <a:pt x="11" y="39"/>
                    </a:lnTo>
                    <a:lnTo>
                      <a:pt x="15" y="30"/>
                    </a:lnTo>
                    <a:lnTo>
                      <a:pt x="27" y="17"/>
                    </a:lnTo>
                    <a:lnTo>
                      <a:pt x="30" y="17"/>
                    </a:lnTo>
                    <a:lnTo>
                      <a:pt x="38" y="12"/>
                    </a:lnTo>
                    <a:lnTo>
                      <a:pt x="42" y="3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0" y="10"/>
                    </a:lnTo>
                    <a:lnTo>
                      <a:pt x="28" y="35"/>
                    </a:lnTo>
                    <a:lnTo>
                      <a:pt x="5" y="66"/>
                    </a:lnTo>
                    <a:lnTo>
                      <a:pt x="1" y="67"/>
                    </a:lnTo>
                    <a:lnTo>
                      <a:pt x="0" y="62"/>
                    </a:lnTo>
                    <a:lnTo>
                      <a:pt x="6" y="49"/>
                    </a:lnTo>
                    <a:lnTo>
                      <a:pt x="10" y="42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78"/>
              <p:cNvSpPr>
                <a:spLocks/>
              </p:cNvSpPr>
              <p:nvPr userDrawn="1"/>
            </p:nvSpPr>
            <p:spPr bwMode="auto">
              <a:xfrm>
                <a:off x="2435" y="3976"/>
                <a:ext cx="50" cy="67"/>
              </a:xfrm>
              <a:custGeom>
                <a:avLst/>
                <a:gdLst>
                  <a:gd name="T0" fmla="*/ 10 w 50"/>
                  <a:gd name="T1" fmla="*/ 39 h 67"/>
                  <a:gd name="T2" fmla="*/ 11 w 50"/>
                  <a:gd name="T3" fmla="*/ 39 h 67"/>
                  <a:gd name="T4" fmla="*/ 15 w 50"/>
                  <a:gd name="T5" fmla="*/ 30 h 67"/>
                  <a:gd name="T6" fmla="*/ 27 w 50"/>
                  <a:gd name="T7" fmla="*/ 17 h 67"/>
                  <a:gd name="T8" fmla="*/ 30 w 50"/>
                  <a:gd name="T9" fmla="*/ 17 h 67"/>
                  <a:gd name="T10" fmla="*/ 38 w 50"/>
                  <a:gd name="T11" fmla="*/ 12 h 67"/>
                  <a:gd name="T12" fmla="*/ 42 w 50"/>
                  <a:gd name="T13" fmla="*/ 3 h 67"/>
                  <a:gd name="T14" fmla="*/ 49 w 50"/>
                  <a:gd name="T15" fmla="*/ 0 h 67"/>
                  <a:gd name="T16" fmla="*/ 50 w 50"/>
                  <a:gd name="T17" fmla="*/ 1 h 67"/>
                  <a:gd name="T18" fmla="*/ 50 w 50"/>
                  <a:gd name="T19" fmla="*/ 10 h 67"/>
                  <a:gd name="T20" fmla="*/ 28 w 50"/>
                  <a:gd name="T21" fmla="*/ 35 h 67"/>
                  <a:gd name="T22" fmla="*/ 5 w 50"/>
                  <a:gd name="T23" fmla="*/ 66 h 67"/>
                  <a:gd name="T24" fmla="*/ 1 w 50"/>
                  <a:gd name="T25" fmla="*/ 67 h 67"/>
                  <a:gd name="T26" fmla="*/ 0 w 50"/>
                  <a:gd name="T27" fmla="*/ 62 h 67"/>
                  <a:gd name="T28" fmla="*/ 6 w 50"/>
                  <a:gd name="T29" fmla="*/ 49 h 67"/>
                  <a:gd name="T30" fmla="*/ 10 w 50"/>
                  <a:gd name="T31" fmla="*/ 42 h 67"/>
                  <a:gd name="T32" fmla="*/ 10 w 50"/>
                  <a:gd name="T33" fmla="*/ 3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7">
                    <a:moveTo>
                      <a:pt x="10" y="39"/>
                    </a:moveTo>
                    <a:lnTo>
                      <a:pt x="11" y="39"/>
                    </a:lnTo>
                    <a:lnTo>
                      <a:pt x="15" y="30"/>
                    </a:lnTo>
                    <a:lnTo>
                      <a:pt x="27" y="17"/>
                    </a:lnTo>
                    <a:lnTo>
                      <a:pt x="30" y="17"/>
                    </a:lnTo>
                    <a:lnTo>
                      <a:pt x="38" y="12"/>
                    </a:lnTo>
                    <a:lnTo>
                      <a:pt x="42" y="3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0" y="10"/>
                    </a:lnTo>
                    <a:lnTo>
                      <a:pt x="28" y="35"/>
                    </a:lnTo>
                    <a:lnTo>
                      <a:pt x="5" y="66"/>
                    </a:lnTo>
                    <a:lnTo>
                      <a:pt x="1" y="67"/>
                    </a:lnTo>
                    <a:lnTo>
                      <a:pt x="0" y="62"/>
                    </a:lnTo>
                    <a:lnTo>
                      <a:pt x="6" y="49"/>
                    </a:lnTo>
                    <a:lnTo>
                      <a:pt x="10" y="42"/>
                    </a:lnTo>
                    <a:lnTo>
                      <a:pt x="10" y="3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79"/>
              <p:cNvSpPr>
                <a:spLocks/>
              </p:cNvSpPr>
              <p:nvPr userDrawn="1"/>
            </p:nvSpPr>
            <p:spPr bwMode="auto">
              <a:xfrm>
                <a:off x="4705" y="454"/>
                <a:ext cx="14" cy="19"/>
              </a:xfrm>
              <a:custGeom>
                <a:avLst/>
                <a:gdLst>
                  <a:gd name="T0" fmla="*/ 2 w 14"/>
                  <a:gd name="T1" fmla="*/ 14 h 19"/>
                  <a:gd name="T2" fmla="*/ 7 w 14"/>
                  <a:gd name="T3" fmla="*/ 19 h 19"/>
                  <a:gd name="T4" fmla="*/ 14 w 14"/>
                  <a:gd name="T5" fmla="*/ 17 h 19"/>
                  <a:gd name="T6" fmla="*/ 14 w 14"/>
                  <a:gd name="T7" fmla="*/ 12 h 19"/>
                  <a:gd name="T8" fmla="*/ 9 w 14"/>
                  <a:gd name="T9" fmla="*/ 9 h 19"/>
                  <a:gd name="T10" fmla="*/ 5 w 14"/>
                  <a:gd name="T11" fmla="*/ 0 h 19"/>
                  <a:gd name="T12" fmla="*/ 0 w 14"/>
                  <a:gd name="T13" fmla="*/ 2 h 19"/>
                  <a:gd name="T14" fmla="*/ 2 w 14"/>
                  <a:gd name="T1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9">
                    <a:moveTo>
                      <a:pt x="2" y="14"/>
                    </a:moveTo>
                    <a:lnTo>
                      <a:pt x="7" y="19"/>
                    </a:lnTo>
                    <a:lnTo>
                      <a:pt x="14" y="17"/>
                    </a:lnTo>
                    <a:lnTo>
                      <a:pt x="14" y="12"/>
                    </a:lnTo>
                    <a:lnTo>
                      <a:pt x="9" y="9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80"/>
              <p:cNvSpPr>
                <a:spLocks/>
              </p:cNvSpPr>
              <p:nvPr userDrawn="1"/>
            </p:nvSpPr>
            <p:spPr bwMode="auto">
              <a:xfrm>
                <a:off x="4705" y="454"/>
                <a:ext cx="14" cy="19"/>
              </a:xfrm>
              <a:custGeom>
                <a:avLst/>
                <a:gdLst>
                  <a:gd name="T0" fmla="*/ 2 w 14"/>
                  <a:gd name="T1" fmla="*/ 14 h 19"/>
                  <a:gd name="T2" fmla="*/ 7 w 14"/>
                  <a:gd name="T3" fmla="*/ 19 h 19"/>
                  <a:gd name="T4" fmla="*/ 14 w 14"/>
                  <a:gd name="T5" fmla="*/ 17 h 19"/>
                  <a:gd name="T6" fmla="*/ 14 w 14"/>
                  <a:gd name="T7" fmla="*/ 12 h 19"/>
                  <a:gd name="T8" fmla="*/ 9 w 14"/>
                  <a:gd name="T9" fmla="*/ 9 h 19"/>
                  <a:gd name="T10" fmla="*/ 5 w 14"/>
                  <a:gd name="T11" fmla="*/ 0 h 19"/>
                  <a:gd name="T12" fmla="*/ 0 w 14"/>
                  <a:gd name="T13" fmla="*/ 2 h 19"/>
                  <a:gd name="T14" fmla="*/ 2 w 14"/>
                  <a:gd name="T1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9">
                    <a:moveTo>
                      <a:pt x="2" y="14"/>
                    </a:moveTo>
                    <a:lnTo>
                      <a:pt x="7" y="19"/>
                    </a:lnTo>
                    <a:lnTo>
                      <a:pt x="14" y="17"/>
                    </a:lnTo>
                    <a:lnTo>
                      <a:pt x="14" y="12"/>
                    </a:lnTo>
                    <a:lnTo>
                      <a:pt x="9" y="9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81"/>
              <p:cNvSpPr>
                <a:spLocks/>
              </p:cNvSpPr>
              <p:nvPr userDrawn="1"/>
            </p:nvSpPr>
            <p:spPr bwMode="auto">
              <a:xfrm>
                <a:off x="4715" y="442"/>
                <a:ext cx="9" cy="12"/>
              </a:xfrm>
              <a:custGeom>
                <a:avLst/>
                <a:gdLst>
                  <a:gd name="T0" fmla="*/ 4 w 9"/>
                  <a:gd name="T1" fmla="*/ 12 h 12"/>
                  <a:gd name="T2" fmla="*/ 9 w 9"/>
                  <a:gd name="T3" fmla="*/ 12 h 12"/>
                  <a:gd name="T4" fmla="*/ 9 w 9"/>
                  <a:gd name="T5" fmla="*/ 6 h 12"/>
                  <a:gd name="T6" fmla="*/ 5 w 9"/>
                  <a:gd name="T7" fmla="*/ 0 h 12"/>
                  <a:gd name="T8" fmla="*/ 2 w 9"/>
                  <a:gd name="T9" fmla="*/ 0 h 12"/>
                  <a:gd name="T10" fmla="*/ 0 w 9"/>
                  <a:gd name="T11" fmla="*/ 7 h 12"/>
                  <a:gd name="T12" fmla="*/ 4 w 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4" y="12"/>
                    </a:moveTo>
                    <a:lnTo>
                      <a:pt x="9" y="12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82"/>
              <p:cNvSpPr>
                <a:spLocks/>
              </p:cNvSpPr>
              <p:nvPr userDrawn="1"/>
            </p:nvSpPr>
            <p:spPr bwMode="auto">
              <a:xfrm>
                <a:off x="4715" y="442"/>
                <a:ext cx="9" cy="12"/>
              </a:xfrm>
              <a:custGeom>
                <a:avLst/>
                <a:gdLst>
                  <a:gd name="T0" fmla="*/ 4 w 9"/>
                  <a:gd name="T1" fmla="*/ 12 h 12"/>
                  <a:gd name="T2" fmla="*/ 9 w 9"/>
                  <a:gd name="T3" fmla="*/ 12 h 12"/>
                  <a:gd name="T4" fmla="*/ 9 w 9"/>
                  <a:gd name="T5" fmla="*/ 6 h 12"/>
                  <a:gd name="T6" fmla="*/ 5 w 9"/>
                  <a:gd name="T7" fmla="*/ 0 h 12"/>
                  <a:gd name="T8" fmla="*/ 2 w 9"/>
                  <a:gd name="T9" fmla="*/ 0 h 12"/>
                  <a:gd name="T10" fmla="*/ 0 w 9"/>
                  <a:gd name="T11" fmla="*/ 7 h 12"/>
                  <a:gd name="T12" fmla="*/ 4 w 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4" y="12"/>
                    </a:moveTo>
                    <a:lnTo>
                      <a:pt x="9" y="12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83"/>
              <p:cNvSpPr>
                <a:spLocks/>
              </p:cNvSpPr>
              <p:nvPr userDrawn="1"/>
            </p:nvSpPr>
            <p:spPr bwMode="auto">
              <a:xfrm>
                <a:off x="4727" y="458"/>
                <a:ext cx="7" cy="11"/>
              </a:xfrm>
              <a:custGeom>
                <a:avLst/>
                <a:gdLst>
                  <a:gd name="T0" fmla="*/ 0 w 7"/>
                  <a:gd name="T1" fmla="*/ 5 h 11"/>
                  <a:gd name="T2" fmla="*/ 2 w 7"/>
                  <a:gd name="T3" fmla="*/ 11 h 11"/>
                  <a:gd name="T4" fmla="*/ 7 w 7"/>
                  <a:gd name="T5" fmla="*/ 11 h 11"/>
                  <a:gd name="T6" fmla="*/ 7 w 7"/>
                  <a:gd name="T7" fmla="*/ 3 h 11"/>
                  <a:gd name="T8" fmla="*/ 2 w 7"/>
                  <a:gd name="T9" fmla="*/ 0 h 11"/>
                  <a:gd name="T10" fmla="*/ 0 w 7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lnTo>
                      <a:pt x="2" y="11"/>
                    </a:lnTo>
                    <a:lnTo>
                      <a:pt x="7" y="11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84"/>
              <p:cNvSpPr>
                <a:spLocks/>
              </p:cNvSpPr>
              <p:nvPr userDrawn="1"/>
            </p:nvSpPr>
            <p:spPr bwMode="auto">
              <a:xfrm>
                <a:off x="4727" y="458"/>
                <a:ext cx="7" cy="11"/>
              </a:xfrm>
              <a:custGeom>
                <a:avLst/>
                <a:gdLst>
                  <a:gd name="T0" fmla="*/ 0 w 7"/>
                  <a:gd name="T1" fmla="*/ 5 h 11"/>
                  <a:gd name="T2" fmla="*/ 2 w 7"/>
                  <a:gd name="T3" fmla="*/ 11 h 11"/>
                  <a:gd name="T4" fmla="*/ 7 w 7"/>
                  <a:gd name="T5" fmla="*/ 11 h 11"/>
                  <a:gd name="T6" fmla="*/ 7 w 7"/>
                  <a:gd name="T7" fmla="*/ 3 h 11"/>
                  <a:gd name="T8" fmla="*/ 2 w 7"/>
                  <a:gd name="T9" fmla="*/ 0 h 11"/>
                  <a:gd name="T10" fmla="*/ 0 w 7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5"/>
                    </a:moveTo>
                    <a:lnTo>
                      <a:pt x="2" y="11"/>
                    </a:lnTo>
                    <a:lnTo>
                      <a:pt x="7" y="11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85"/>
              <p:cNvSpPr>
                <a:spLocks/>
              </p:cNvSpPr>
              <p:nvPr userDrawn="1"/>
            </p:nvSpPr>
            <p:spPr bwMode="auto">
              <a:xfrm>
                <a:off x="1425" y="559"/>
                <a:ext cx="615" cy="1225"/>
              </a:xfrm>
              <a:custGeom>
                <a:avLst/>
                <a:gdLst>
                  <a:gd name="T0" fmla="*/ 360 w 615"/>
                  <a:gd name="T1" fmla="*/ 1212 h 1225"/>
                  <a:gd name="T2" fmla="*/ 292 w 615"/>
                  <a:gd name="T3" fmla="*/ 1205 h 1225"/>
                  <a:gd name="T4" fmla="*/ 228 w 615"/>
                  <a:gd name="T5" fmla="*/ 1200 h 1225"/>
                  <a:gd name="T6" fmla="*/ 171 w 615"/>
                  <a:gd name="T7" fmla="*/ 1193 h 1225"/>
                  <a:gd name="T8" fmla="*/ 108 w 615"/>
                  <a:gd name="T9" fmla="*/ 1187 h 1225"/>
                  <a:gd name="T10" fmla="*/ 42 w 615"/>
                  <a:gd name="T11" fmla="*/ 1177 h 1225"/>
                  <a:gd name="T12" fmla="*/ 0 w 615"/>
                  <a:gd name="T13" fmla="*/ 1171 h 1225"/>
                  <a:gd name="T14" fmla="*/ 15 w 615"/>
                  <a:gd name="T15" fmla="*/ 1063 h 1225"/>
                  <a:gd name="T16" fmla="*/ 30 w 615"/>
                  <a:gd name="T17" fmla="*/ 966 h 1225"/>
                  <a:gd name="T18" fmla="*/ 44 w 615"/>
                  <a:gd name="T19" fmla="*/ 876 h 1225"/>
                  <a:gd name="T20" fmla="*/ 59 w 615"/>
                  <a:gd name="T21" fmla="*/ 782 h 1225"/>
                  <a:gd name="T22" fmla="*/ 74 w 615"/>
                  <a:gd name="T23" fmla="*/ 679 h 1225"/>
                  <a:gd name="T24" fmla="*/ 91 w 615"/>
                  <a:gd name="T25" fmla="*/ 581 h 1225"/>
                  <a:gd name="T26" fmla="*/ 108 w 615"/>
                  <a:gd name="T27" fmla="*/ 478 h 1225"/>
                  <a:gd name="T28" fmla="*/ 123 w 615"/>
                  <a:gd name="T29" fmla="*/ 381 h 1225"/>
                  <a:gd name="T30" fmla="*/ 138 w 615"/>
                  <a:gd name="T31" fmla="*/ 292 h 1225"/>
                  <a:gd name="T32" fmla="*/ 155 w 615"/>
                  <a:gd name="T33" fmla="*/ 199 h 1225"/>
                  <a:gd name="T34" fmla="*/ 174 w 615"/>
                  <a:gd name="T35" fmla="*/ 96 h 1225"/>
                  <a:gd name="T36" fmla="*/ 191 w 615"/>
                  <a:gd name="T37" fmla="*/ 0 h 1225"/>
                  <a:gd name="T38" fmla="*/ 191 w 615"/>
                  <a:gd name="T39" fmla="*/ 0 h 1225"/>
                  <a:gd name="T40" fmla="*/ 191 w 615"/>
                  <a:gd name="T41" fmla="*/ 0 h 1225"/>
                  <a:gd name="T42" fmla="*/ 240 w 615"/>
                  <a:gd name="T43" fmla="*/ 8 h 1225"/>
                  <a:gd name="T44" fmla="*/ 290 w 615"/>
                  <a:gd name="T45" fmla="*/ 17 h 1225"/>
                  <a:gd name="T46" fmla="*/ 336 w 615"/>
                  <a:gd name="T47" fmla="*/ 24 h 1225"/>
                  <a:gd name="T48" fmla="*/ 380 w 615"/>
                  <a:gd name="T49" fmla="*/ 30 h 1225"/>
                  <a:gd name="T50" fmla="*/ 429 w 615"/>
                  <a:gd name="T51" fmla="*/ 35 h 1225"/>
                  <a:gd name="T52" fmla="*/ 481 w 615"/>
                  <a:gd name="T53" fmla="*/ 40 h 1225"/>
                  <a:gd name="T54" fmla="*/ 528 w 615"/>
                  <a:gd name="T55" fmla="*/ 46 h 1225"/>
                  <a:gd name="T56" fmla="*/ 581 w 615"/>
                  <a:gd name="T57" fmla="*/ 49 h 1225"/>
                  <a:gd name="T58" fmla="*/ 615 w 615"/>
                  <a:gd name="T59" fmla="*/ 52 h 1225"/>
                  <a:gd name="T60" fmla="*/ 608 w 615"/>
                  <a:gd name="T61" fmla="*/ 149 h 1225"/>
                  <a:gd name="T62" fmla="*/ 603 w 615"/>
                  <a:gd name="T63" fmla="*/ 251 h 1225"/>
                  <a:gd name="T64" fmla="*/ 598 w 615"/>
                  <a:gd name="T65" fmla="*/ 346 h 1225"/>
                  <a:gd name="T66" fmla="*/ 593 w 615"/>
                  <a:gd name="T67" fmla="*/ 434 h 1225"/>
                  <a:gd name="T68" fmla="*/ 589 w 615"/>
                  <a:gd name="T69" fmla="*/ 495 h 1225"/>
                  <a:gd name="T70" fmla="*/ 589 w 615"/>
                  <a:gd name="T71" fmla="*/ 592 h 1225"/>
                  <a:gd name="T72" fmla="*/ 589 w 615"/>
                  <a:gd name="T73" fmla="*/ 695 h 1225"/>
                  <a:gd name="T74" fmla="*/ 591 w 615"/>
                  <a:gd name="T75" fmla="*/ 788 h 1225"/>
                  <a:gd name="T76" fmla="*/ 593 w 615"/>
                  <a:gd name="T77" fmla="*/ 857 h 1225"/>
                  <a:gd name="T78" fmla="*/ 594 w 615"/>
                  <a:gd name="T79" fmla="*/ 955 h 1225"/>
                  <a:gd name="T80" fmla="*/ 596 w 615"/>
                  <a:gd name="T81" fmla="*/ 1058 h 1225"/>
                  <a:gd name="T82" fmla="*/ 599 w 615"/>
                  <a:gd name="T83" fmla="*/ 1153 h 1225"/>
                  <a:gd name="T84" fmla="*/ 601 w 615"/>
                  <a:gd name="T85" fmla="*/ 1225 h 1225"/>
                  <a:gd name="T86" fmla="*/ 415 w 615"/>
                  <a:gd name="T87" fmla="*/ 1217 h 1225"/>
                  <a:gd name="T88" fmla="*/ 360 w 615"/>
                  <a:gd name="T89" fmla="*/ 1212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5" h="1225">
                    <a:moveTo>
                      <a:pt x="360" y="1212"/>
                    </a:moveTo>
                    <a:lnTo>
                      <a:pt x="292" y="1205"/>
                    </a:lnTo>
                    <a:lnTo>
                      <a:pt x="228" y="1200"/>
                    </a:lnTo>
                    <a:lnTo>
                      <a:pt x="171" y="1193"/>
                    </a:lnTo>
                    <a:lnTo>
                      <a:pt x="108" y="1187"/>
                    </a:lnTo>
                    <a:lnTo>
                      <a:pt x="42" y="1177"/>
                    </a:lnTo>
                    <a:lnTo>
                      <a:pt x="0" y="1171"/>
                    </a:lnTo>
                    <a:lnTo>
                      <a:pt x="15" y="1063"/>
                    </a:lnTo>
                    <a:lnTo>
                      <a:pt x="30" y="966"/>
                    </a:lnTo>
                    <a:lnTo>
                      <a:pt x="44" y="876"/>
                    </a:lnTo>
                    <a:lnTo>
                      <a:pt x="59" y="782"/>
                    </a:lnTo>
                    <a:lnTo>
                      <a:pt x="74" y="679"/>
                    </a:lnTo>
                    <a:lnTo>
                      <a:pt x="91" y="581"/>
                    </a:lnTo>
                    <a:lnTo>
                      <a:pt x="108" y="478"/>
                    </a:lnTo>
                    <a:lnTo>
                      <a:pt x="123" y="381"/>
                    </a:lnTo>
                    <a:lnTo>
                      <a:pt x="138" y="292"/>
                    </a:lnTo>
                    <a:lnTo>
                      <a:pt x="155" y="199"/>
                    </a:lnTo>
                    <a:lnTo>
                      <a:pt x="174" y="96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240" y="8"/>
                    </a:lnTo>
                    <a:lnTo>
                      <a:pt x="290" y="17"/>
                    </a:lnTo>
                    <a:lnTo>
                      <a:pt x="336" y="24"/>
                    </a:lnTo>
                    <a:lnTo>
                      <a:pt x="380" y="30"/>
                    </a:lnTo>
                    <a:lnTo>
                      <a:pt x="429" y="35"/>
                    </a:lnTo>
                    <a:lnTo>
                      <a:pt x="481" y="40"/>
                    </a:lnTo>
                    <a:lnTo>
                      <a:pt x="528" y="46"/>
                    </a:lnTo>
                    <a:lnTo>
                      <a:pt x="581" y="49"/>
                    </a:lnTo>
                    <a:lnTo>
                      <a:pt x="615" y="52"/>
                    </a:lnTo>
                    <a:lnTo>
                      <a:pt x="608" y="149"/>
                    </a:lnTo>
                    <a:lnTo>
                      <a:pt x="603" y="251"/>
                    </a:lnTo>
                    <a:lnTo>
                      <a:pt x="598" y="346"/>
                    </a:lnTo>
                    <a:lnTo>
                      <a:pt x="593" y="434"/>
                    </a:lnTo>
                    <a:lnTo>
                      <a:pt x="589" y="495"/>
                    </a:lnTo>
                    <a:lnTo>
                      <a:pt x="589" y="592"/>
                    </a:lnTo>
                    <a:lnTo>
                      <a:pt x="589" y="695"/>
                    </a:lnTo>
                    <a:lnTo>
                      <a:pt x="591" y="788"/>
                    </a:lnTo>
                    <a:lnTo>
                      <a:pt x="593" y="857"/>
                    </a:lnTo>
                    <a:lnTo>
                      <a:pt x="594" y="955"/>
                    </a:lnTo>
                    <a:lnTo>
                      <a:pt x="596" y="1058"/>
                    </a:lnTo>
                    <a:lnTo>
                      <a:pt x="599" y="1153"/>
                    </a:lnTo>
                    <a:lnTo>
                      <a:pt x="601" y="1225"/>
                    </a:lnTo>
                    <a:lnTo>
                      <a:pt x="415" y="1217"/>
                    </a:lnTo>
                    <a:lnTo>
                      <a:pt x="360" y="121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86"/>
              <p:cNvSpPr>
                <a:spLocks/>
              </p:cNvSpPr>
              <p:nvPr userDrawn="1"/>
            </p:nvSpPr>
            <p:spPr bwMode="auto">
              <a:xfrm>
                <a:off x="1425" y="559"/>
                <a:ext cx="615" cy="1225"/>
              </a:xfrm>
              <a:custGeom>
                <a:avLst/>
                <a:gdLst>
                  <a:gd name="T0" fmla="*/ 360 w 615"/>
                  <a:gd name="T1" fmla="*/ 1212 h 1225"/>
                  <a:gd name="T2" fmla="*/ 292 w 615"/>
                  <a:gd name="T3" fmla="*/ 1205 h 1225"/>
                  <a:gd name="T4" fmla="*/ 228 w 615"/>
                  <a:gd name="T5" fmla="*/ 1200 h 1225"/>
                  <a:gd name="T6" fmla="*/ 171 w 615"/>
                  <a:gd name="T7" fmla="*/ 1193 h 1225"/>
                  <a:gd name="T8" fmla="*/ 108 w 615"/>
                  <a:gd name="T9" fmla="*/ 1187 h 1225"/>
                  <a:gd name="T10" fmla="*/ 42 w 615"/>
                  <a:gd name="T11" fmla="*/ 1177 h 1225"/>
                  <a:gd name="T12" fmla="*/ 0 w 615"/>
                  <a:gd name="T13" fmla="*/ 1171 h 1225"/>
                  <a:gd name="T14" fmla="*/ 15 w 615"/>
                  <a:gd name="T15" fmla="*/ 1063 h 1225"/>
                  <a:gd name="T16" fmla="*/ 30 w 615"/>
                  <a:gd name="T17" fmla="*/ 966 h 1225"/>
                  <a:gd name="T18" fmla="*/ 44 w 615"/>
                  <a:gd name="T19" fmla="*/ 876 h 1225"/>
                  <a:gd name="T20" fmla="*/ 59 w 615"/>
                  <a:gd name="T21" fmla="*/ 782 h 1225"/>
                  <a:gd name="T22" fmla="*/ 74 w 615"/>
                  <a:gd name="T23" fmla="*/ 679 h 1225"/>
                  <a:gd name="T24" fmla="*/ 91 w 615"/>
                  <a:gd name="T25" fmla="*/ 581 h 1225"/>
                  <a:gd name="T26" fmla="*/ 108 w 615"/>
                  <a:gd name="T27" fmla="*/ 478 h 1225"/>
                  <a:gd name="T28" fmla="*/ 123 w 615"/>
                  <a:gd name="T29" fmla="*/ 381 h 1225"/>
                  <a:gd name="T30" fmla="*/ 138 w 615"/>
                  <a:gd name="T31" fmla="*/ 292 h 1225"/>
                  <a:gd name="T32" fmla="*/ 155 w 615"/>
                  <a:gd name="T33" fmla="*/ 199 h 1225"/>
                  <a:gd name="T34" fmla="*/ 174 w 615"/>
                  <a:gd name="T35" fmla="*/ 96 h 1225"/>
                  <a:gd name="T36" fmla="*/ 191 w 615"/>
                  <a:gd name="T37" fmla="*/ 0 h 1225"/>
                  <a:gd name="T38" fmla="*/ 191 w 615"/>
                  <a:gd name="T39" fmla="*/ 0 h 1225"/>
                  <a:gd name="T40" fmla="*/ 191 w 615"/>
                  <a:gd name="T41" fmla="*/ 0 h 1225"/>
                  <a:gd name="T42" fmla="*/ 240 w 615"/>
                  <a:gd name="T43" fmla="*/ 8 h 1225"/>
                  <a:gd name="T44" fmla="*/ 290 w 615"/>
                  <a:gd name="T45" fmla="*/ 17 h 1225"/>
                  <a:gd name="T46" fmla="*/ 336 w 615"/>
                  <a:gd name="T47" fmla="*/ 24 h 1225"/>
                  <a:gd name="T48" fmla="*/ 380 w 615"/>
                  <a:gd name="T49" fmla="*/ 30 h 1225"/>
                  <a:gd name="T50" fmla="*/ 429 w 615"/>
                  <a:gd name="T51" fmla="*/ 35 h 1225"/>
                  <a:gd name="T52" fmla="*/ 481 w 615"/>
                  <a:gd name="T53" fmla="*/ 40 h 1225"/>
                  <a:gd name="T54" fmla="*/ 528 w 615"/>
                  <a:gd name="T55" fmla="*/ 46 h 1225"/>
                  <a:gd name="T56" fmla="*/ 581 w 615"/>
                  <a:gd name="T57" fmla="*/ 49 h 1225"/>
                  <a:gd name="T58" fmla="*/ 615 w 615"/>
                  <a:gd name="T59" fmla="*/ 52 h 1225"/>
                  <a:gd name="T60" fmla="*/ 608 w 615"/>
                  <a:gd name="T61" fmla="*/ 149 h 1225"/>
                  <a:gd name="T62" fmla="*/ 603 w 615"/>
                  <a:gd name="T63" fmla="*/ 251 h 1225"/>
                  <a:gd name="T64" fmla="*/ 598 w 615"/>
                  <a:gd name="T65" fmla="*/ 346 h 1225"/>
                  <a:gd name="T66" fmla="*/ 593 w 615"/>
                  <a:gd name="T67" fmla="*/ 434 h 1225"/>
                  <a:gd name="T68" fmla="*/ 589 w 615"/>
                  <a:gd name="T69" fmla="*/ 495 h 1225"/>
                  <a:gd name="T70" fmla="*/ 589 w 615"/>
                  <a:gd name="T71" fmla="*/ 592 h 1225"/>
                  <a:gd name="T72" fmla="*/ 589 w 615"/>
                  <a:gd name="T73" fmla="*/ 695 h 1225"/>
                  <a:gd name="T74" fmla="*/ 591 w 615"/>
                  <a:gd name="T75" fmla="*/ 788 h 1225"/>
                  <a:gd name="T76" fmla="*/ 593 w 615"/>
                  <a:gd name="T77" fmla="*/ 857 h 1225"/>
                  <a:gd name="T78" fmla="*/ 594 w 615"/>
                  <a:gd name="T79" fmla="*/ 955 h 1225"/>
                  <a:gd name="T80" fmla="*/ 596 w 615"/>
                  <a:gd name="T81" fmla="*/ 1058 h 1225"/>
                  <a:gd name="T82" fmla="*/ 599 w 615"/>
                  <a:gd name="T83" fmla="*/ 1153 h 1225"/>
                  <a:gd name="T84" fmla="*/ 601 w 615"/>
                  <a:gd name="T85" fmla="*/ 1225 h 1225"/>
                  <a:gd name="T86" fmla="*/ 415 w 615"/>
                  <a:gd name="T87" fmla="*/ 1217 h 1225"/>
                  <a:gd name="T88" fmla="*/ 360 w 615"/>
                  <a:gd name="T89" fmla="*/ 1212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5" h="1225">
                    <a:moveTo>
                      <a:pt x="360" y="1212"/>
                    </a:moveTo>
                    <a:lnTo>
                      <a:pt x="292" y="1205"/>
                    </a:lnTo>
                    <a:lnTo>
                      <a:pt x="228" y="1200"/>
                    </a:lnTo>
                    <a:lnTo>
                      <a:pt x="171" y="1193"/>
                    </a:lnTo>
                    <a:lnTo>
                      <a:pt x="108" y="1187"/>
                    </a:lnTo>
                    <a:lnTo>
                      <a:pt x="42" y="1177"/>
                    </a:lnTo>
                    <a:lnTo>
                      <a:pt x="0" y="1171"/>
                    </a:lnTo>
                    <a:lnTo>
                      <a:pt x="15" y="1063"/>
                    </a:lnTo>
                    <a:lnTo>
                      <a:pt x="30" y="966"/>
                    </a:lnTo>
                    <a:lnTo>
                      <a:pt x="44" y="876"/>
                    </a:lnTo>
                    <a:lnTo>
                      <a:pt x="59" y="782"/>
                    </a:lnTo>
                    <a:lnTo>
                      <a:pt x="74" y="679"/>
                    </a:lnTo>
                    <a:lnTo>
                      <a:pt x="91" y="581"/>
                    </a:lnTo>
                    <a:lnTo>
                      <a:pt x="108" y="478"/>
                    </a:lnTo>
                    <a:lnTo>
                      <a:pt x="123" y="381"/>
                    </a:lnTo>
                    <a:lnTo>
                      <a:pt x="138" y="292"/>
                    </a:lnTo>
                    <a:lnTo>
                      <a:pt x="155" y="199"/>
                    </a:lnTo>
                    <a:lnTo>
                      <a:pt x="174" y="96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240" y="8"/>
                    </a:lnTo>
                    <a:lnTo>
                      <a:pt x="290" y="17"/>
                    </a:lnTo>
                    <a:lnTo>
                      <a:pt x="336" y="24"/>
                    </a:lnTo>
                    <a:lnTo>
                      <a:pt x="380" y="30"/>
                    </a:lnTo>
                    <a:lnTo>
                      <a:pt x="429" y="35"/>
                    </a:lnTo>
                    <a:lnTo>
                      <a:pt x="481" y="40"/>
                    </a:lnTo>
                    <a:lnTo>
                      <a:pt x="528" y="46"/>
                    </a:lnTo>
                    <a:lnTo>
                      <a:pt x="581" y="49"/>
                    </a:lnTo>
                    <a:lnTo>
                      <a:pt x="615" y="52"/>
                    </a:lnTo>
                    <a:lnTo>
                      <a:pt x="608" y="149"/>
                    </a:lnTo>
                    <a:lnTo>
                      <a:pt x="603" y="251"/>
                    </a:lnTo>
                    <a:lnTo>
                      <a:pt x="598" y="346"/>
                    </a:lnTo>
                    <a:lnTo>
                      <a:pt x="593" y="434"/>
                    </a:lnTo>
                    <a:lnTo>
                      <a:pt x="589" y="495"/>
                    </a:lnTo>
                    <a:lnTo>
                      <a:pt x="589" y="592"/>
                    </a:lnTo>
                    <a:lnTo>
                      <a:pt x="589" y="695"/>
                    </a:lnTo>
                    <a:lnTo>
                      <a:pt x="591" y="788"/>
                    </a:lnTo>
                    <a:lnTo>
                      <a:pt x="593" y="857"/>
                    </a:lnTo>
                    <a:lnTo>
                      <a:pt x="594" y="955"/>
                    </a:lnTo>
                    <a:lnTo>
                      <a:pt x="596" y="1058"/>
                    </a:lnTo>
                    <a:lnTo>
                      <a:pt x="599" y="1153"/>
                    </a:lnTo>
                    <a:lnTo>
                      <a:pt x="601" y="1225"/>
                    </a:lnTo>
                    <a:lnTo>
                      <a:pt x="415" y="1217"/>
                    </a:lnTo>
                    <a:lnTo>
                      <a:pt x="360" y="121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87"/>
              <p:cNvSpPr>
                <a:spLocks/>
              </p:cNvSpPr>
              <p:nvPr userDrawn="1"/>
            </p:nvSpPr>
            <p:spPr bwMode="auto">
              <a:xfrm>
                <a:off x="4200" y="1800"/>
                <a:ext cx="140" cy="293"/>
              </a:xfrm>
              <a:custGeom>
                <a:avLst/>
                <a:gdLst>
                  <a:gd name="T0" fmla="*/ 139 w 140"/>
                  <a:gd name="T1" fmla="*/ 212 h 293"/>
                  <a:gd name="T2" fmla="*/ 130 w 140"/>
                  <a:gd name="T3" fmla="*/ 207 h 293"/>
                  <a:gd name="T4" fmla="*/ 127 w 140"/>
                  <a:gd name="T5" fmla="*/ 197 h 293"/>
                  <a:gd name="T6" fmla="*/ 110 w 140"/>
                  <a:gd name="T7" fmla="*/ 184 h 293"/>
                  <a:gd name="T8" fmla="*/ 105 w 140"/>
                  <a:gd name="T9" fmla="*/ 169 h 293"/>
                  <a:gd name="T10" fmla="*/ 73 w 140"/>
                  <a:gd name="T11" fmla="*/ 93 h 293"/>
                  <a:gd name="T12" fmla="*/ 32 w 140"/>
                  <a:gd name="T13" fmla="*/ 0 h 293"/>
                  <a:gd name="T14" fmla="*/ 29 w 140"/>
                  <a:gd name="T15" fmla="*/ 3 h 293"/>
                  <a:gd name="T16" fmla="*/ 14 w 140"/>
                  <a:gd name="T17" fmla="*/ 10 h 293"/>
                  <a:gd name="T18" fmla="*/ 12 w 140"/>
                  <a:gd name="T19" fmla="*/ 18 h 293"/>
                  <a:gd name="T20" fmla="*/ 12 w 140"/>
                  <a:gd name="T21" fmla="*/ 40 h 293"/>
                  <a:gd name="T22" fmla="*/ 16 w 140"/>
                  <a:gd name="T23" fmla="*/ 49 h 293"/>
                  <a:gd name="T24" fmla="*/ 12 w 140"/>
                  <a:gd name="T25" fmla="*/ 67 h 293"/>
                  <a:gd name="T26" fmla="*/ 24 w 140"/>
                  <a:gd name="T27" fmla="*/ 81 h 293"/>
                  <a:gd name="T28" fmla="*/ 24 w 140"/>
                  <a:gd name="T29" fmla="*/ 89 h 293"/>
                  <a:gd name="T30" fmla="*/ 12 w 140"/>
                  <a:gd name="T31" fmla="*/ 113 h 293"/>
                  <a:gd name="T32" fmla="*/ 0 w 140"/>
                  <a:gd name="T33" fmla="*/ 123 h 293"/>
                  <a:gd name="T34" fmla="*/ 9 w 140"/>
                  <a:gd name="T35" fmla="*/ 158 h 293"/>
                  <a:gd name="T36" fmla="*/ 2 w 140"/>
                  <a:gd name="T37" fmla="*/ 209 h 293"/>
                  <a:gd name="T38" fmla="*/ 16 w 140"/>
                  <a:gd name="T39" fmla="*/ 266 h 293"/>
                  <a:gd name="T40" fmla="*/ 14 w 140"/>
                  <a:gd name="T41" fmla="*/ 283 h 293"/>
                  <a:gd name="T42" fmla="*/ 26 w 140"/>
                  <a:gd name="T43" fmla="*/ 293 h 293"/>
                  <a:gd name="T44" fmla="*/ 112 w 140"/>
                  <a:gd name="T45" fmla="*/ 263 h 293"/>
                  <a:gd name="T46" fmla="*/ 120 w 140"/>
                  <a:gd name="T47" fmla="*/ 250 h 293"/>
                  <a:gd name="T48" fmla="*/ 134 w 140"/>
                  <a:gd name="T49" fmla="*/ 236 h 293"/>
                  <a:gd name="T50" fmla="*/ 140 w 140"/>
                  <a:gd name="T51" fmla="*/ 236 h 293"/>
                  <a:gd name="T52" fmla="*/ 139 w 140"/>
                  <a:gd name="T53" fmla="*/ 21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293">
                    <a:moveTo>
                      <a:pt x="139" y="212"/>
                    </a:moveTo>
                    <a:lnTo>
                      <a:pt x="130" y="207"/>
                    </a:lnTo>
                    <a:lnTo>
                      <a:pt x="127" y="197"/>
                    </a:lnTo>
                    <a:lnTo>
                      <a:pt x="110" y="184"/>
                    </a:lnTo>
                    <a:lnTo>
                      <a:pt x="105" y="169"/>
                    </a:lnTo>
                    <a:lnTo>
                      <a:pt x="73" y="93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12" y="40"/>
                    </a:lnTo>
                    <a:lnTo>
                      <a:pt x="16" y="49"/>
                    </a:lnTo>
                    <a:lnTo>
                      <a:pt x="12" y="67"/>
                    </a:lnTo>
                    <a:lnTo>
                      <a:pt x="24" y="81"/>
                    </a:lnTo>
                    <a:lnTo>
                      <a:pt x="24" y="89"/>
                    </a:lnTo>
                    <a:lnTo>
                      <a:pt x="12" y="113"/>
                    </a:lnTo>
                    <a:lnTo>
                      <a:pt x="0" y="123"/>
                    </a:lnTo>
                    <a:lnTo>
                      <a:pt x="9" y="158"/>
                    </a:lnTo>
                    <a:lnTo>
                      <a:pt x="2" y="209"/>
                    </a:lnTo>
                    <a:lnTo>
                      <a:pt x="16" y="266"/>
                    </a:lnTo>
                    <a:lnTo>
                      <a:pt x="14" y="283"/>
                    </a:lnTo>
                    <a:lnTo>
                      <a:pt x="26" y="293"/>
                    </a:lnTo>
                    <a:lnTo>
                      <a:pt x="112" y="263"/>
                    </a:lnTo>
                    <a:lnTo>
                      <a:pt x="120" y="250"/>
                    </a:lnTo>
                    <a:lnTo>
                      <a:pt x="134" y="236"/>
                    </a:lnTo>
                    <a:lnTo>
                      <a:pt x="140" y="236"/>
                    </a:lnTo>
                    <a:lnTo>
                      <a:pt x="139" y="21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88"/>
              <p:cNvSpPr>
                <a:spLocks/>
              </p:cNvSpPr>
              <p:nvPr userDrawn="1"/>
            </p:nvSpPr>
            <p:spPr bwMode="auto">
              <a:xfrm>
                <a:off x="4200" y="1800"/>
                <a:ext cx="140" cy="293"/>
              </a:xfrm>
              <a:custGeom>
                <a:avLst/>
                <a:gdLst>
                  <a:gd name="T0" fmla="*/ 139 w 140"/>
                  <a:gd name="T1" fmla="*/ 212 h 293"/>
                  <a:gd name="T2" fmla="*/ 130 w 140"/>
                  <a:gd name="T3" fmla="*/ 207 h 293"/>
                  <a:gd name="T4" fmla="*/ 127 w 140"/>
                  <a:gd name="T5" fmla="*/ 197 h 293"/>
                  <a:gd name="T6" fmla="*/ 110 w 140"/>
                  <a:gd name="T7" fmla="*/ 184 h 293"/>
                  <a:gd name="T8" fmla="*/ 105 w 140"/>
                  <a:gd name="T9" fmla="*/ 169 h 293"/>
                  <a:gd name="T10" fmla="*/ 73 w 140"/>
                  <a:gd name="T11" fmla="*/ 93 h 293"/>
                  <a:gd name="T12" fmla="*/ 32 w 140"/>
                  <a:gd name="T13" fmla="*/ 0 h 293"/>
                  <a:gd name="T14" fmla="*/ 29 w 140"/>
                  <a:gd name="T15" fmla="*/ 3 h 293"/>
                  <a:gd name="T16" fmla="*/ 14 w 140"/>
                  <a:gd name="T17" fmla="*/ 10 h 293"/>
                  <a:gd name="T18" fmla="*/ 12 w 140"/>
                  <a:gd name="T19" fmla="*/ 18 h 293"/>
                  <a:gd name="T20" fmla="*/ 12 w 140"/>
                  <a:gd name="T21" fmla="*/ 40 h 293"/>
                  <a:gd name="T22" fmla="*/ 16 w 140"/>
                  <a:gd name="T23" fmla="*/ 49 h 293"/>
                  <a:gd name="T24" fmla="*/ 12 w 140"/>
                  <a:gd name="T25" fmla="*/ 67 h 293"/>
                  <a:gd name="T26" fmla="*/ 24 w 140"/>
                  <a:gd name="T27" fmla="*/ 81 h 293"/>
                  <a:gd name="T28" fmla="*/ 24 w 140"/>
                  <a:gd name="T29" fmla="*/ 89 h 293"/>
                  <a:gd name="T30" fmla="*/ 12 w 140"/>
                  <a:gd name="T31" fmla="*/ 113 h 293"/>
                  <a:gd name="T32" fmla="*/ 0 w 140"/>
                  <a:gd name="T33" fmla="*/ 123 h 293"/>
                  <a:gd name="T34" fmla="*/ 9 w 140"/>
                  <a:gd name="T35" fmla="*/ 158 h 293"/>
                  <a:gd name="T36" fmla="*/ 2 w 140"/>
                  <a:gd name="T37" fmla="*/ 209 h 293"/>
                  <a:gd name="T38" fmla="*/ 16 w 140"/>
                  <a:gd name="T39" fmla="*/ 266 h 293"/>
                  <a:gd name="T40" fmla="*/ 14 w 140"/>
                  <a:gd name="T41" fmla="*/ 283 h 293"/>
                  <a:gd name="T42" fmla="*/ 26 w 140"/>
                  <a:gd name="T43" fmla="*/ 293 h 293"/>
                  <a:gd name="T44" fmla="*/ 112 w 140"/>
                  <a:gd name="T45" fmla="*/ 263 h 293"/>
                  <a:gd name="T46" fmla="*/ 120 w 140"/>
                  <a:gd name="T47" fmla="*/ 250 h 293"/>
                  <a:gd name="T48" fmla="*/ 134 w 140"/>
                  <a:gd name="T49" fmla="*/ 236 h 293"/>
                  <a:gd name="T50" fmla="*/ 140 w 140"/>
                  <a:gd name="T51" fmla="*/ 236 h 293"/>
                  <a:gd name="T52" fmla="*/ 139 w 140"/>
                  <a:gd name="T53" fmla="*/ 21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293">
                    <a:moveTo>
                      <a:pt x="139" y="212"/>
                    </a:moveTo>
                    <a:lnTo>
                      <a:pt x="130" y="207"/>
                    </a:lnTo>
                    <a:lnTo>
                      <a:pt x="127" y="197"/>
                    </a:lnTo>
                    <a:lnTo>
                      <a:pt x="110" y="184"/>
                    </a:lnTo>
                    <a:lnTo>
                      <a:pt x="105" y="169"/>
                    </a:lnTo>
                    <a:lnTo>
                      <a:pt x="73" y="93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12" y="40"/>
                    </a:lnTo>
                    <a:lnTo>
                      <a:pt x="16" y="49"/>
                    </a:lnTo>
                    <a:lnTo>
                      <a:pt x="12" y="67"/>
                    </a:lnTo>
                    <a:lnTo>
                      <a:pt x="24" y="81"/>
                    </a:lnTo>
                    <a:lnTo>
                      <a:pt x="24" y="89"/>
                    </a:lnTo>
                    <a:lnTo>
                      <a:pt x="12" y="113"/>
                    </a:lnTo>
                    <a:lnTo>
                      <a:pt x="0" y="123"/>
                    </a:lnTo>
                    <a:lnTo>
                      <a:pt x="9" y="158"/>
                    </a:lnTo>
                    <a:lnTo>
                      <a:pt x="2" y="209"/>
                    </a:lnTo>
                    <a:lnTo>
                      <a:pt x="16" y="266"/>
                    </a:lnTo>
                    <a:lnTo>
                      <a:pt x="14" y="283"/>
                    </a:lnTo>
                    <a:lnTo>
                      <a:pt x="26" y="293"/>
                    </a:lnTo>
                    <a:lnTo>
                      <a:pt x="112" y="263"/>
                    </a:lnTo>
                    <a:lnTo>
                      <a:pt x="120" y="250"/>
                    </a:lnTo>
                    <a:lnTo>
                      <a:pt x="134" y="236"/>
                    </a:lnTo>
                    <a:lnTo>
                      <a:pt x="140" y="236"/>
                    </a:lnTo>
                    <a:lnTo>
                      <a:pt x="139" y="21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89"/>
              <p:cNvSpPr>
                <a:spLocks/>
              </p:cNvSpPr>
              <p:nvPr userDrawn="1"/>
            </p:nvSpPr>
            <p:spPr bwMode="auto">
              <a:xfrm>
                <a:off x="4082" y="1840"/>
                <a:ext cx="144" cy="274"/>
              </a:xfrm>
              <a:custGeom>
                <a:avLst/>
                <a:gdLst>
                  <a:gd name="T0" fmla="*/ 144 w 144"/>
                  <a:gd name="T1" fmla="*/ 253 h 274"/>
                  <a:gd name="T2" fmla="*/ 132 w 144"/>
                  <a:gd name="T3" fmla="*/ 243 h 274"/>
                  <a:gd name="T4" fmla="*/ 134 w 144"/>
                  <a:gd name="T5" fmla="*/ 226 h 274"/>
                  <a:gd name="T6" fmla="*/ 120 w 144"/>
                  <a:gd name="T7" fmla="*/ 169 h 274"/>
                  <a:gd name="T8" fmla="*/ 127 w 144"/>
                  <a:gd name="T9" fmla="*/ 118 h 274"/>
                  <a:gd name="T10" fmla="*/ 118 w 144"/>
                  <a:gd name="T11" fmla="*/ 83 h 274"/>
                  <a:gd name="T12" fmla="*/ 130 w 144"/>
                  <a:gd name="T13" fmla="*/ 73 h 274"/>
                  <a:gd name="T14" fmla="*/ 142 w 144"/>
                  <a:gd name="T15" fmla="*/ 49 h 274"/>
                  <a:gd name="T16" fmla="*/ 142 w 144"/>
                  <a:gd name="T17" fmla="*/ 41 h 274"/>
                  <a:gd name="T18" fmla="*/ 130 w 144"/>
                  <a:gd name="T19" fmla="*/ 27 h 274"/>
                  <a:gd name="T20" fmla="*/ 134 w 144"/>
                  <a:gd name="T21" fmla="*/ 9 h 274"/>
                  <a:gd name="T22" fmla="*/ 128 w 144"/>
                  <a:gd name="T23" fmla="*/ 0 h 274"/>
                  <a:gd name="T24" fmla="*/ 127 w 144"/>
                  <a:gd name="T25" fmla="*/ 2 h 274"/>
                  <a:gd name="T26" fmla="*/ 0 w 144"/>
                  <a:gd name="T27" fmla="*/ 47 h 274"/>
                  <a:gd name="T28" fmla="*/ 5 w 144"/>
                  <a:gd name="T29" fmla="*/ 54 h 274"/>
                  <a:gd name="T30" fmla="*/ 4 w 144"/>
                  <a:gd name="T31" fmla="*/ 61 h 274"/>
                  <a:gd name="T32" fmla="*/ 9 w 144"/>
                  <a:gd name="T33" fmla="*/ 68 h 274"/>
                  <a:gd name="T34" fmla="*/ 12 w 144"/>
                  <a:gd name="T35" fmla="*/ 85 h 274"/>
                  <a:gd name="T36" fmla="*/ 24 w 144"/>
                  <a:gd name="T37" fmla="*/ 100 h 274"/>
                  <a:gd name="T38" fmla="*/ 24 w 144"/>
                  <a:gd name="T39" fmla="*/ 110 h 274"/>
                  <a:gd name="T40" fmla="*/ 29 w 144"/>
                  <a:gd name="T41" fmla="*/ 120 h 274"/>
                  <a:gd name="T42" fmla="*/ 26 w 144"/>
                  <a:gd name="T43" fmla="*/ 127 h 274"/>
                  <a:gd name="T44" fmla="*/ 26 w 144"/>
                  <a:gd name="T45" fmla="*/ 144 h 274"/>
                  <a:gd name="T46" fmla="*/ 42 w 144"/>
                  <a:gd name="T47" fmla="*/ 174 h 274"/>
                  <a:gd name="T48" fmla="*/ 41 w 144"/>
                  <a:gd name="T49" fmla="*/ 186 h 274"/>
                  <a:gd name="T50" fmla="*/ 44 w 144"/>
                  <a:gd name="T51" fmla="*/ 193 h 274"/>
                  <a:gd name="T52" fmla="*/ 51 w 144"/>
                  <a:gd name="T53" fmla="*/ 184 h 274"/>
                  <a:gd name="T54" fmla="*/ 58 w 144"/>
                  <a:gd name="T55" fmla="*/ 191 h 274"/>
                  <a:gd name="T56" fmla="*/ 80 w 144"/>
                  <a:gd name="T57" fmla="*/ 265 h 274"/>
                  <a:gd name="T58" fmla="*/ 85 w 144"/>
                  <a:gd name="T59" fmla="*/ 274 h 274"/>
                  <a:gd name="T60" fmla="*/ 144 w 144"/>
                  <a:gd name="T61" fmla="*/ 25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4" h="274">
                    <a:moveTo>
                      <a:pt x="144" y="253"/>
                    </a:moveTo>
                    <a:lnTo>
                      <a:pt x="132" y="243"/>
                    </a:lnTo>
                    <a:lnTo>
                      <a:pt x="134" y="226"/>
                    </a:lnTo>
                    <a:lnTo>
                      <a:pt x="120" y="169"/>
                    </a:lnTo>
                    <a:lnTo>
                      <a:pt x="127" y="118"/>
                    </a:lnTo>
                    <a:lnTo>
                      <a:pt x="118" y="83"/>
                    </a:lnTo>
                    <a:lnTo>
                      <a:pt x="130" y="73"/>
                    </a:lnTo>
                    <a:lnTo>
                      <a:pt x="142" y="49"/>
                    </a:lnTo>
                    <a:lnTo>
                      <a:pt x="142" y="41"/>
                    </a:lnTo>
                    <a:lnTo>
                      <a:pt x="130" y="27"/>
                    </a:lnTo>
                    <a:lnTo>
                      <a:pt x="134" y="9"/>
                    </a:lnTo>
                    <a:lnTo>
                      <a:pt x="128" y="0"/>
                    </a:lnTo>
                    <a:lnTo>
                      <a:pt x="127" y="2"/>
                    </a:lnTo>
                    <a:lnTo>
                      <a:pt x="0" y="47"/>
                    </a:lnTo>
                    <a:lnTo>
                      <a:pt x="5" y="54"/>
                    </a:lnTo>
                    <a:lnTo>
                      <a:pt x="4" y="61"/>
                    </a:lnTo>
                    <a:lnTo>
                      <a:pt x="9" y="68"/>
                    </a:lnTo>
                    <a:lnTo>
                      <a:pt x="12" y="85"/>
                    </a:lnTo>
                    <a:lnTo>
                      <a:pt x="24" y="100"/>
                    </a:lnTo>
                    <a:lnTo>
                      <a:pt x="24" y="110"/>
                    </a:lnTo>
                    <a:lnTo>
                      <a:pt x="29" y="120"/>
                    </a:lnTo>
                    <a:lnTo>
                      <a:pt x="26" y="127"/>
                    </a:lnTo>
                    <a:lnTo>
                      <a:pt x="26" y="144"/>
                    </a:lnTo>
                    <a:lnTo>
                      <a:pt x="42" y="174"/>
                    </a:lnTo>
                    <a:lnTo>
                      <a:pt x="41" y="186"/>
                    </a:lnTo>
                    <a:lnTo>
                      <a:pt x="44" y="193"/>
                    </a:lnTo>
                    <a:lnTo>
                      <a:pt x="51" y="184"/>
                    </a:lnTo>
                    <a:lnTo>
                      <a:pt x="58" y="191"/>
                    </a:lnTo>
                    <a:lnTo>
                      <a:pt x="80" y="265"/>
                    </a:lnTo>
                    <a:lnTo>
                      <a:pt x="85" y="274"/>
                    </a:lnTo>
                    <a:lnTo>
                      <a:pt x="144" y="253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90"/>
              <p:cNvSpPr>
                <a:spLocks/>
              </p:cNvSpPr>
              <p:nvPr userDrawn="1"/>
            </p:nvSpPr>
            <p:spPr bwMode="auto">
              <a:xfrm>
                <a:off x="4082" y="1840"/>
                <a:ext cx="144" cy="274"/>
              </a:xfrm>
              <a:custGeom>
                <a:avLst/>
                <a:gdLst>
                  <a:gd name="T0" fmla="*/ 144 w 144"/>
                  <a:gd name="T1" fmla="*/ 253 h 274"/>
                  <a:gd name="T2" fmla="*/ 132 w 144"/>
                  <a:gd name="T3" fmla="*/ 243 h 274"/>
                  <a:gd name="T4" fmla="*/ 134 w 144"/>
                  <a:gd name="T5" fmla="*/ 226 h 274"/>
                  <a:gd name="T6" fmla="*/ 120 w 144"/>
                  <a:gd name="T7" fmla="*/ 169 h 274"/>
                  <a:gd name="T8" fmla="*/ 127 w 144"/>
                  <a:gd name="T9" fmla="*/ 118 h 274"/>
                  <a:gd name="T10" fmla="*/ 118 w 144"/>
                  <a:gd name="T11" fmla="*/ 83 h 274"/>
                  <a:gd name="T12" fmla="*/ 130 w 144"/>
                  <a:gd name="T13" fmla="*/ 73 h 274"/>
                  <a:gd name="T14" fmla="*/ 142 w 144"/>
                  <a:gd name="T15" fmla="*/ 49 h 274"/>
                  <a:gd name="T16" fmla="*/ 142 w 144"/>
                  <a:gd name="T17" fmla="*/ 41 h 274"/>
                  <a:gd name="T18" fmla="*/ 130 w 144"/>
                  <a:gd name="T19" fmla="*/ 27 h 274"/>
                  <a:gd name="T20" fmla="*/ 134 w 144"/>
                  <a:gd name="T21" fmla="*/ 9 h 274"/>
                  <a:gd name="T22" fmla="*/ 128 w 144"/>
                  <a:gd name="T23" fmla="*/ 0 h 274"/>
                  <a:gd name="T24" fmla="*/ 127 w 144"/>
                  <a:gd name="T25" fmla="*/ 2 h 274"/>
                  <a:gd name="T26" fmla="*/ 0 w 144"/>
                  <a:gd name="T27" fmla="*/ 47 h 274"/>
                  <a:gd name="T28" fmla="*/ 5 w 144"/>
                  <a:gd name="T29" fmla="*/ 54 h 274"/>
                  <a:gd name="T30" fmla="*/ 4 w 144"/>
                  <a:gd name="T31" fmla="*/ 61 h 274"/>
                  <a:gd name="T32" fmla="*/ 9 w 144"/>
                  <a:gd name="T33" fmla="*/ 68 h 274"/>
                  <a:gd name="T34" fmla="*/ 12 w 144"/>
                  <a:gd name="T35" fmla="*/ 85 h 274"/>
                  <a:gd name="T36" fmla="*/ 24 w 144"/>
                  <a:gd name="T37" fmla="*/ 100 h 274"/>
                  <a:gd name="T38" fmla="*/ 24 w 144"/>
                  <a:gd name="T39" fmla="*/ 110 h 274"/>
                  <a:gd name="T40" fmla="*/ 29 w 144"/>
                  <a:gd name="T41" fmla="*/ 120 h 274"/>
                  <a:gd name="T42" fmla="*/ 26 w 144"/>
                  <a:gd name="T43" fmla="*/ 127 h 274"/>
                  <a:gd name="T44" fmla="*/ 26 w 144"/>
                  <a:gd name="T45" fmla="*/ 144 h 274"/>
                  <a:gd name="T46" fmla="*/ 42 w 144"/>
                  <a:gd name="T47" fmla="*/ 174 h 274"/>
                  <a:gd name="T48" fmla="*/ 41 w 144"/>
                  <a:gd name="T49" fmla="*/ 186 h 274"/>
                  <a:gd name="T50" fmla="*/ 44 w 144"/>
                  <a:gd name="T51" fmla="*/ 193 h 274"/>
                  <a:gd name="T52" fmla="*/ 51 w 144"/>
                  <a:gd name="T53" fmla="*/ 184 h 274"/>
                  <a:gd name="T54" fmla="*/ 58 w 144"/>
                  <a:gd name="T55" fmla="*/ 191 h 274"/>
                  <a:gd name="T56" fmla="*/ 80 w 144"/>
                  <a:gd name="T57" fmla="*/ 265 h 274"/>
                  <a:gd name="T58" fmla="*/ 85 w 144"/>
                  <a:gd name="T59" fmla="*/ 274 h 274"/>
                  <a:gd name="T60" fmla="*/ 144 w 144"/>
                  <a:gd name="T61" fmla="*/ 25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4" h="274">
                    <a:moveTo>
                      <a:pt x="144" y="253"/>
                    </a:moveTo>
                    <a:lnTo>
                      <a:pt x="132" y="243"/>
                    </a:lnTo>
                    <a:lnTo>
                      <a:pt x="134" y="226"/>
                    </a:lnTo>
                    <a:lnTo>
                      <a:pt x="120" y="169"/>
                    </a:lnTo>
                    <a:lnTo>
                      <a:pt x="127" y="118"/>
                    </a:lnTo>
                    <a:lnTo>
                      <a:pt x="118" y="83"/>
                    </a:lnTo>
                    <a:lnTo>
                      <a:pt x="130" y="73"/>
                    </a:lnTo>
                    <a:lnTo>
                      <a:pt x="142" y="49"/>
                    </a:lnTo>
                    <a:lnTo>
                      <a:pt x="142" y="41"/>
                    </a:lnTo>
                    <a:lnTo>
                      <a:pt x="130" y="27"/>
                    </a:lnTo>
                    <a:lnTo>
                      <a:pt x="134" y="9"/>
                    </a:lnTo>
                    <a:lnTo>
                      <a:pt x="128" y="0"/>
                    </a:lnTo>
                    <a:lnTo>
                      <a:pt x="127" y="2"/>
                    </a:lnTo>
                    <a:lnTo>
                      <a:pt x="0" y="47"/>
                    </a:lnTo>
                    <a:lnTo>
                      <a:pt x="5" y="54"/>
                    </a:lnTo>
                    <a:lnTo>
                      <a:pt x="4" y="61"/>
                    </a:lnTo>
                    <a:lnTo>
                      <a:pt x="9" y="68"/>
                    </a:lnTo>
                    <a:lnTo>
                      <a:pt x="12" y="85"/>
                    </a:lnTo>
                    <a:lnTo>
                      <a:pt x="24" y="100"/>
                    </a:lnTo>
                    <a:lnTo>
                      <a:pt x="24" y="110"/>
                    </a:lnTo>
                    <a:lnTo>
                      <a:pt x="29" y="120"/>
                    </a:lnTo>
                    <a:lnTo>
                      <a:pt x="26" y="127"/>
                    </a:lnTo>
                    <a:lnTo>
                      <a:pt x="26" y="144"/>
                    </a:lnTo>
                    <a:lnTo>
                      <a:pt x="42" y="174"/>
                    </a:lnTo>
                    <a:lnTo>
                      <a:pt x="41" y="186"/>
                    </a:lnTo>
                    <a:lnTo>
                      <a:pt x="44" y="193"/>
                    </a:lnTo>
                    <a:lnTo>
                      <a:pt x="51" y="184"/>
                    </a:lnTo>
                    <a:lnTo>
                      <a:pt x="58" y="191"/>
                    </a:lnTo>
                    <a:lnTo>
                      <a:pt x="80" y="265"/>
                    </a:lnTo>
                    <a:lnTo>
                      <a:pt x="85" y="274"/>
                    </a:lnTo>
                    <a:lnTo>
                      <a:pt x="144" y="25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91"/>
              <p:cNvSpPr>
                <a:spLocks/>
              </p:cNvSpPr>
              <p:nvPr userDrawn="1"/>
            </p:nvSpPr>
            <p:spPr bwMode="auto">
              <a:xfrm>
                <a:off x="4167" y="2036"/>
                <a:ext cx="290" cy="155"/>
              </a:xfrm>
              <a:custGeom>
                <a:avLst/>
                <a:gdLst>
                  <a:gd name="T0" fmla="*/ 6 w 290"/>
                  <a:gd name="T1" fmla="*/ 155 h 155"/>
                  <a:gd name="T2" fmla="*/ 5 w 290"/>
                  <a:gd name="T3" fmla="*/ 155 h 155"/>
                  <a:gd name="T4" fmla="*/ 0 w 290"/>
                  <a:gd name="T5" fmla="*/ 78 h 155"/>
                  <a:gd name="T6" fmla="*/ 59 w 290"/>
                  <a:gd name="T7" fmla="*/ 57 h 155"/>
                  <a:gd name="T8" fmla="*/ 145 w 290"/>
                  <a:gd name="T9" fmla="*/ 27 h 155"/>
                  <a:gd name="T10" fmla="*/ 153 w 290"/>
                  <a:gd name="T11" fmla="*/ 14 h 155"/>
                  <a:gd name="T12" fmla="*/ 167 w 290"/>
                  <a:gd name="T13" fmla="*/ 0 h 155"/>
                  <a:gd name="T14" fmla="*/ 173 w 290"/>
                  <a:gd name="T15" fmla="*/ 0 h 155"/>
                  <a:gd name="T16" fmla="*/ 187 w 290"/>
                  <a:gd name="T17" fmla="*/ 15 h 155"/>
                  <a:gd name="T18" fmla="*/ 199 w 290"/>
                  <a:gd name="T19" fmla="*/ 22 h 155"/>
                  <a:gd name="T20" fmla="*/ 194 w 290"/>
                  <a:gd name="T21" fmla="*/ 29 h 155"/>
                  <a:gd name="T22" fmla="*/ 192 w 290"/>
                  <a:gd name="T23" fmla="*/ 42 h 155"/>
                  <a:gd name="T24" fmla="*/ 189 w 290"/>
                  <a:gd name="T25" fmla="*/ 46 h 155"/>
                  <a:gd name="T26" fmla="*/ 187 w 290"/>
                  <a:gd name="T27" fmla="*/ 52 h 155"/>
                  <a:gd name="T28" fmla="*/ 189 w 290"/>
                  <a:gd name="T29" fmla="*/ 59 h 155"/>
                  <a:gd name="T30" fmla="*/ 192 w 290"/>
                  <a:gd name="T31" fmla="*/ 61 h 155"/>
                  <a:gd name="T32" fmla="*/ 206 w 290"/>
                  <a:gd name="T33" fmla="*/ 62 h 155"/>
                  <a:gd name="T34" fmla="*/ 214 w 290"/>
                  <a:gd name="T35" fmla="*/ 68 h 155"/>
                  <a:gd name="T36" fmla="*/ 222 w 290"/>
                  <a:gd name="T37" fmla="*/ 83 h 155"/>
                  <a:gd name="T38" fmla="*/ 229 w 290"/>
                  <a:gd name="T39" fmla="*/ 84 h 155"/>
                  <a:gd name="T40" fmla="*/ 241 w 290"/>
                  <a:gd name="T41" fmla="*/ 98 h 155"/>
                  <a:gd name="T42" fmla="*/ 256 w 290"/>
                  <a:gd name="T43" fmla="*/ 100 h 155"/>
                  <a:gd name="T44" fmla="*/ 271 w 290"/>
                  <a:gd name="T45" fmla="*/ 98 h 155"/>
                  <a:gd name="T46" fmla="*/ 280 w 290"/>
                  <a:gd name="T47" fmla="*/ 93 h 155"/>
                  <a:gd name="T48" fmla="*/ 280 w 290"/>
                  <a:gd name="T49" fmla="*/ 86 h 155"/>
                  <a:gd name="T50" fmla="*/ 275 w 290"/>
                  <a:gd name="T51" fmla="*/ 69 h 155"/>
                  <a:gd name="T52" fmla="*/ 278 w 290"/>
                  <a:gd name="T53" fmla="*/ 68 h 155"/>
                  <a:gd name="T54" fmla="*/ 282 w 290"/>
                  <a:gd name="T55" fmla="*/ 69 h 155"/>
                  <a:gd name="T56" fmla="*/ 290 w 290"/>
                  <a:gd name="T57" fmla="*/ 88 h 155"/>
                  <a:gd name="T58" fmla="*/ 288 w 290"/>
                  <a:gd name="T59" fmla="*/ 93 h 155"/>
                  <a:gd name="T60" fmla="*/ 276 w 290"/>
                  <a:gd name="T61" fmla="*/ 108 h 155"/>
                  <a:gd name="T62" fmla="*/ 268 w 290"/>
                  <a:gd name="T63" fmla="*/ 110 h 155"/>
                  <a:gd name="T64" fmla="*/ 255 w 290"/>
                  <a:gd name="T65" fmla="*/ 123 h 155"/>
                  <a:gd name="T66" fmla="*/ 246 w 290"/>
                  <a:gd name="T67" fmla="*/ 125 h 155"/>
                  <a:gd name="T68" fmla="*/ 239 w 290"/>
                  <a:gd name="T69" fmla="*/ 117 h 155"/>
                  <a:gd name="T70" fmla="*/ 234 w 290"/>
                  <a:gd name="T71" fmla="*/ 117 h 155"/>
                  <a:gd name="T72" fmla="*/ 219 w 290"/>
                  <a:gd name="T73" fmla="*/ 135 h 155"/>
                  <a:gd name="T74" fmla="*/ 209 w 290"/>
                  <a:gd name="T75" fmla="*/ 142 h 155"/>
                  <a:gd name="T76" fmla="*/ 204 w 290"/>
                  <a:gd name="T77" fmla="*/ 144 h 155"/>
                  <a:gd name="T78" fmla="*/ 197 w 290"/>
                  <a:gd name="T79" fmla="*/ 132 h 155"/>
                  <a:gd name="T80" fmla="*/ 190 w 290"/>
                  <a:gd name="T81" fmla="*/ 128 h 155"/>
                  <a:gd name="T82" fmla="*/ 175 w 290"/>
                  <a:gd name="T83" fmla="*/ 125 h 155"/>
                  <a:gd name="T84" fmla="*/ 172 w 290"/>
                  <a:gd name="T85" fmla="*/ 115 h 155"/>
                  <a:gd name="T86" fmla="*/ 168 w 290"/>
                  <a:gd name="T87" fmla="*/ 115 h 155"/>
                  <a:gd name="T88" fmla="*/ 163 w 290"/>
                  <a:gd name="T89" fmla="*/ 101 h 155"/>
                  <a:gd name="T90" fmla="*/ 133 w 290"/>
                  <a:gd name="T91" fmla="*/ 111 h 155"/>
                  <a:gd name="T92" fmla="*/ 62 w 290"/>
                  <a:gd name="T93" fmla="*/ 137 h 155"/>
                  <a:gd name="T94" fmla="*/ 60 w 290"/>
                  <a:gd name="T95" fmla="*/ 142 h 155"/>
                  <a:gd name="T96" fmla="*/ 57 w 290"/>
                  <a:gd name="T97" fmla="*/ 138 h 155"/>
                  <a:gd name="T98" fmla="*/ 6 w 290"/>
                  <a:gd name="T9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0" h="155">
                    <a:moveTo>
                      <a:pt x="6" y="155"/>
                    </a:moveTo>
                    <a:lnTo>
                      <a:pt x="5" y="155"/>
                    </a:lnTo>
                    <a:lnTo>
                      <a:pt x="0" y="78"/>
                    </a:lnTo>
                    <a:lnTo>
                      <a:pt x="59" y="57"/>
                    </a:lnTo>
                    <a:lnTo>
                      <a:pt x="145" y="27"/>
                    </a:lnTo>
                    <a:lnTo>
                      <a:pt x="153" y="14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87" y="15"/>
                    </a:lnTo>
                    <a:lnTo>
                      <a:pt x="199" y="22"/>
                    </a:lnTo>
                    <a:lnTo>
                      <a:pt x="194" y="29"/>
                    </a:lnTo>
                    <a:lnTo>
                      <a:pt x="192" y="42"/>
                    </a:lnTo>
                    <a:lnTo>
                      <a:pt x="189" y="46"/>
                    </a:lnTo>
                    <a:lnTo>
                      <a:pt x="187" y="52"/>
                    </a:lnTo>
                    <a:lnTo>
                      <a:pt x="189" y="59"/>
                    </a:lnTo>
                    <a:lnTo>
                      <a:pt x="192" y="61"/>
                    </a:lnTo>
                    <a:lnTo>
                      <a:pt x="206" y="62"/>
                    </a:lnTo>
                    <a:lnTo>
                      <a:pt x="214" y="68"/>
                    </a:lnTo>
                    <a:lnTo>
                      <a:pt x="222" y="83"/>
                    </a:lnTo>
                    <a:lnTo>
                      <a:pt x="229" y="84"/>
                    </a:lnTo>
                    <a:lnTo>
                      <a:pt x="241" y="98"/>
                    </a:lnTo>
                    <a:lnTo>
                      <a:pt x="256" y="100"/>
                    </a:lnTo>
                    <a:lnTo>
                      <a:pt x="271" y="98"/>
                    </a:lnTo>
                    <a:lnTo>
                      <a:pt x="280" y="93"/>
                    </a:lnTo>
                    <a:lnTo>
                      <a:pt x="280" y="86"/>
                    </a:lnTo>
                    <a:lnTo>
                      <a:pt x="275" y="69"/>
                    </a:lnTo>
                    <a:lnTo>
                      <a:pt x="278" y="68"/>
                    </a:lnTo>
                    <a:lnTo>
                      <a:pt x="282" y="69"/>
                    </a:lnTo>
                    <a:lnTo>
                      <a:pt x="290" y="88"/>
                    </a:lnTo>
                    <a:lnTo>
                      <a:pt x="288" y="93"/>
                    </a:lnTo>
                    <a:lnTo>
                      <a:pt x="276" y="108"/>
                    </a:lnTo>
                    <a:lnTo>
                      <a:pt x="268" y="110"/>
                    </a:lnTo>
                    <a:lnTo>
                      <a:pt x="255" y="123"/>
                    </a:lnTo>
                    <a:lnTo>
                      <a:pt x="246" y="125"/>
                    </a:lnTo>
                    <a:lnTo>
                      <a:pt x="239" y="117"/>
                    </a:lnTo>
                    <a:lnTo>
                      <a:pt x="234" y="117"/>
                    </a:lnTo>
                    <a:lnTo>
                      <a:pt x="219" y="135"/>
                    </a:lnTo>
                    <a:lnTo>
                      <a:pt x="209" y="142"/>
                    </a:lnTo>
                    <a:lnTo>
                      <a:pt x="204" y="144"/>
                    </a:lnTo>
                    <a:lnTo>
                      <a:pt x="197" y="132"/>
                    </a:lnTo>
                    <a:lnTo>
                      <a:pt x="190" y="128"/>
                    </a:lnTo>
                    <a:lnTo>
                      <a:pt x="175" y="125"/>
                    </a:lnTo>
                    <a:lnTo>
                      <a:pt x="172" y="115"/>
                    </a:lnTo>
                    <a:lnTo>
                      <a:pt x="168" y="115"/>
                    </a:lnTo>
                    <a:lnTo>
                      <a:pt x="163" y="101"/>
                    </a:lnTo>
                    <a:lnTo>
                      <a:pt x="133" y="111"/>
                    </a:lnTo>
                    <a:lnTo>
                      <a:pt x="62" y="137"/>
                    </a:lnTo>
                    <a:lnTo>
                      <a:pt x="60" y="142"/>
                    </a:lnTo>
                    <a:lnTo>
                      <a:pt x="57" y="138"/>
                    </a:lnTo>
                    <a:lnTo>
                      <a:pt x="6" y="15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92"/>
              <p:cNvSpPr>
                <a:spLocks/>
              </p:cNvSpPr>
              <p:nvPr userDrawn="1"/>
            </p:nvSpPr>
            <p:spPr bwMode="auto">
              <a:xfrm>
                <a:off x="4167" y="2036"/>
                <a:ext cx="290" cy="155"/>
              </a:xfrm>
              <a:custGeom>
                <a:avLst/>
                <a:gdLst>
                  <a:gd name="T0" fmla="*/ 6 w 290"/>
                  <a:gd name="T1" fmla="*/ 155 h 155"/>
                  <a:gd name="T2" fmla="*/ 5 w 290"/>
                  <a:gd name="T3" fmla="*/ 155 h 155"/>
                  <a:gd name="T4" fmla="*/ 0 w 290"/>
                  <a:gd name="T5" fmla="*/ 78 h 155"/>
                  <a:gd name="T6" fmla="*/ 59 w 290"/>
                  <a:gd name="T7" fmla="*/ 57 h 155"/>
                  <a:gd name="T8" fmla="*/ 145 w 290"/>
                  <a:gd name="T9" fmla="*/ 27 h 155"/>
                  <a:gd name="T10" fmla="*/ 153 w 290"/>
                  <a:gd name="T11" fmla="*/ 14 h 155"/>
                  <a:gd name="T12" fmla="*/ 167 w 290"/>
                  <a:gd name="T13" fmla="*/ 0 h 155"/>
                  <a:gd name="T14" fmla="*/ 173 w 290"/>
                  <a:gd name="T15" fmla="*/ 0 h 155"/>
                  <a:gd name="T16" fmla="*/ 187 w 290"/>
                  <a:gd name="T17" fmla="*/ 15 h 155"/>
                  <a:gd name="T18" fmla="*/ 199 w 290"/>
                  <a:gd name="T19" fmla="*/ 22 h 155"/>
                  <a:gd name="T20" fmla="*/ 194 w 290"/>
                  <a:gd name="T21" fmla="*/ 29 h 155"/>
                  <a:gd name="T22" fmla="*/ 192 w 290"/>
                  <a:gd name="T23" fmla="*/ 42 h 155"/>
                  <a:gd name="T24" fmla="*/ 189 w 290"/>
                  <a:gd name="T25" fmla="*/ 46 h 155"/>
                  <a:gd name="T26" fmla="*/ 187 w 290"/>
                  <a:gd name="T27" fmla="*/ 52 h 155"/>
                  <a:gd name="T28" fmla="*/ 189 w 290"/>
                  <a:gd name="T29" fmla="*/ 59 h 155"/>
                  <a:gd name="T30" fmla="*/ 192 w 290"/>
                  <a:gd name="T31" fmla="*/ 61 h 155"/>
                  <a:gd name="T32" fmla="*/ 206 w 290"/>
                  <a:gd name="T33" fmla="*/ 62 h 155"/>
                  <a:gd name="T34" fmla="*/ 214 w 290"/>
                  <a:gd name="T35" fmla="*/ 68 h 155"/>
                  <a:gd name="T36" fmla="*/ 222 w 290"/>
                  <a:gd name="T37" fmla="*/ 83 h 155"/>
                  <a:gd name="T38" fmla="*/ 229 w 290"/>
                  <a:gd name="T39" fmla="*/ 84 h 155"/>
                  <a:gd name="T40" fmla="*/ 241 w 290"/>
                  <a:gd name="T41" fmla="*/ 98 h 155"/>
                  <a:gd name="T42" fmla="*/ 256 w 290"/>
                  <a:gd name="T43" fmla="*/ 100 h 155"/>
                  <a:gd name="T44" fmla="*/ 271 w 290"/>
                  <a:gd name="T45" fmla="*/ 98 h 155"/>
                  <a:gd name="T46" fmla="*/ 280 w 290"/>
                  <a:gd name="T47" fmla="*/ 93 h 155"/>
                  <a:gd name="T48" fmla="*/ 280 w 290"/>
                  <a:gd name="T49" fmla="*/ 86 h 155"/>
                  <a:gd name="T50" fmla="*/ 275 w 290"/>
                  <a:gd name="T51" fmla="*/ 69 h 155"/>
                  <a:gd name="T52" fmla="*/ 278 w 290"/>
                  <a:gd name="T53" fmla="*/ 68 h 155"/>
                  <a:gd name="T54" fmla="*/ 282 w 290"/>
                  <a:gd name="T55" fmla="*/ 69 h 155"/>
                  <a:gd name="T56" fmla="*/ 290 w 290"/>
                  <a:gd name="T57" fmla="*/ 88 h 155"/>
                  <a:gd name="T58" fmla="*/ 288 w 290"/>
                  <a:gd name="T59" fmla="*/ 93 h 155"/>
                  <a:gd name="T60" fmla="*/ 276 w 290"/>
                  <a:gd name="T61" fmla="*/ 108 h 155"/>
                  <a:gd name="T62" fmla="*/ 268 w 290"/>
                  <a:gd name="T63" fmla="*/ 110 h 155"/>
                  <a:gd name="T64" fmla="*/ 255 w 290"/>
                  <a:gd name="T65" fmla="*/ 123 h 155"/>
                  <a:gd name="T66" fmla="*/ 246 w 290"/>
                  <a:gd name="T67" fmla="*/ 125 h 155"/>
                  <a:gd name="T68" fmla="*/ 239 w 290"/>
                  <a:gd name="T69" fmla="*/ 117 h 155"/>
                  <a:gd name="T70" fmla="*/ 234 w 290"/>
                  <a:gd name="T71" fmla="*/ 117 h 155"/>
                  <a:gd name="T72" fmla="*/ 219 w 290"/>
                  <a:gd name="T73" fmla="*/ 135 h 155"/>
                  <a:gd name="T74" fmla="*/ 209 w 290"/>
                  <a:gd name="T75" fmla="*/ 142 h 155"/>
                  <a:gd name="T76" fmla="*/ 204 w 290"/>
                  <a:gd name="T77" fmla="*/ 144 h 155"/>
                  <a:gd name="T78" fmla="*/ 197 w 290"/>
                  <a:gd name="T79" fmla="*/ 132 h 155"/>
                  <a:gd name="T80" fmla="*/ 190 w 290"/>
                  <a:gd name="T81" fmla="*/ 128 h 155"/>
                  <a:gd name="T82" fmla="*/ 175 w 290"/>
                  <a:gd name="T83" fmla="*/ 125 h 155"/>
                  <a:gd name="T84" fmla="*/ 172 w 290"/>
                  <a:gd name="T85" fmla="*/ 115 h 155"/>
                  <a:gd name="T86" fmla="*/ 168 w 290"/>
                  <a:gd name="T87" fmla="*/ 115 h 155"/>
                  <a:gd name="T88" fmla="*/ 163 w 290"/>
                  <a:gd name="T89" fmla="*/ 101 h 155"/>
                  <a:gd name="T90" fmla="*/ 133 w 290"/>
                  <a:gd name="T91" fmla="*/ 111 h 155"/>
                  <a:gd name="T92" fmla="*/ 62 w 290"/>
                  <a:gd name="T93" fmla="*/ 137 h 155"/>
                  <a:gd name="T94" fmla="*/ 60 w 290"/>
                  <a:gd name="T95" fmla="*/ 142 h 155"/>
                  <a:gd name="T96" fmla="*/ 57 w 290"/>
                  <a:gd name="T97" fmla="*/ 138 h 155"/>
                  <a:gd name="T98" fmla="*/ 6 w 290"/>
                  <a:gd name="T9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0" h="155">
                    <a:moveTo>
                      <a:pt x="6" y="155"/>
                    </a:moveTo>
                    <a:lnTo>
                      <a:pt x="5" y="155"/>
                    </a:lnTo>
                    <a:lnTo>
                      <a:pt x="0" y="78"/>
                    </a:lnTo>
                    <a:lnTo>
                      <a:pt x="59" y="57"/>
                    </a:lnTo>
                    <a:lnTo>
                      <a:pt x="145" y="27"/>
                    </a:lnTo>
                    <a:lnTo>
                      <a:pt x="153" y="14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87" y="15"/>
                    </a:lnTo>
                    <a:lnTo>
                      <a:pt x="199" y="22"/>
                    </a:lnTo>
                    <a:lnTo>
                      <a:pt x="194" y="29"/>
                    </a:lnTo>
                    <a:lnTo>
                      <a:pt x="192" y="42"/>
                    </a:lnTo>
                    <a:lnTo>
                      <a:pt x="189" y="46"/>
                    </a:lnTo>
                    <a:lnTo>
                      <a:pt x="187" y="52"/>
                    </a:lnTo>
                    <a:lnTo>
                      <a:pt x="189" y="59"/>
                    </a:lnTo>
                    <a:lnTo>
                      <a:pt x="192" y="61"/>
                    </a:lnTo>
                    <a:lnTo>
                      <a:pt x="206" y="62"/>
                    </a:lnTo>
                    <a:lnTo>
                      <a:pt x="214" y="68"/>
                    </a:lnTo>
                    <a:lnTo>
                      <a:pt x="222" y="83"/>
                    </a:lnTo>
                    <a:lnTo>
                      <a:pt x="229" y="84"/>
                    </a:lnTo>
                    <a:lnTo>
                      <a:pt x="241" y="98"/>
                    </a:lnTo>
                    <a:lnTo>
                      <a:pt x="256" y="100"/>
                    </a:lnTo>
                    <a:lnTo>
                      <a:pt x="271" y="98"/>
                    </a:lnTo>
                    <a:lnTo>
                      <a:pt x="280" y="93"/>
                    </a:lnTo>
                    <a:lnTo>
                      <a:pt x="280" y="86"/>
                    </a:lnTo>
                    <a:lnTo>
                      <a:pt x="275" y="69"/>
                    </a:lnTo>
                    <a:lnTo>
                      <a:pt x="278" y="68"/>
                    </a:lnTo>
                    <a:lnTo>
                      <a:pt x="282" y="69"/>
                    </a:lnTo>
                    <a:lnTo>
                      <a:pt x="290" y="88"/>
                    </a:lnTo>
                    <a:lnTo>
                      <a:pt x="288" y="93"/>
                    </a:lnTo>
                    <a:lnTo>
                      <a:pt x="276" y="108"/>
                    </a:lnTo>
                    <a:lnTo>
                      <a:pt x="268" y="110"/>
                    </a:lnTo>
                    <a:lnTo>
                      <a:pt x="255" y="123"/>
                    </a:lnTo>
                    <a:lnTo>
                      <a:pt x="246" y="125"/>
                    </a:lnTo>
                    <a:lnTo>
                      <a:pt x="239" y="117"/>
                    </a:lnTo>
                    <a:lnTo>
                      <a:pt x="234" y="117"/>
                    </a:lnTo>
                    <a:lnTo>
                      <a:pt x="219" y="135"/>
                    </a:lnTo>
                    <a:lnTo>
                      <a:pt x="209" y="142"/>
                    </a:lnTo>
                    <a:lnTo>
                      <a:pt x="204" y="144"/>
                    </a:lnTo>
                    <a:lnTo>
                      <a:pt x="197" y="132"/>
                    </a:lnTo>
                    <a:lnTo>
                      <a:pt x="190" y="128"/>
                    </a:lnTo>
                    <a:lnTo>
                      <a:pt x="175" y="125"/>
                    </a:lnTo>
                    <a:lnTo>
                      <a:pt x="172" y="115"/>
                    </a:lnTo>
                    <a:lnTo>
                      <a:pt x="168" y="115"/>
                    </a:lnTo>
                    <a:lnTo>
                      <a:pt x="163" y="101"/>
                    </a:lnTo>
                    <a:lnTo>
                      <a:pt x="133" y="111"/>
                    </a:lnTo>
                    <a:lnTo>
                      <a:pt x="62" y="137"/>
                    </a:lnTo>
                    <a:lnTo>
                      <a:pt x="60" y="142"/>
                    </a:lnTo>
                    <a:lnTo>
                      <a:pt x="57" y="138"/>
                    </a:lnTo>
                    <a:lnTo>
                      <a:pt x="6" y="15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93"/>
              <p:cNvSpPr>
                <a:spLocks/>
              </p:cNvSpPr>
              <p:nvPr userDrawn="1"/>
            </p:nvSpPr>
            <p:spPr bwMode="auto">
              <a:xfrm>
                <a:off x="3640" y="2240"/>
                <a:ext cx="500" cy="343"/>
              </a:xfrm>
              <a:custGeom>
                <a:avLst/>
                <a:gdLst>
                  <a:gd name="T0" fmla="*/ 332 w 500"/>
                  <a:gd name="T1" fmla="*/ 19 h 343"/>
                  <a:gd name="T2" fmla="*/ 260 w 500"/>
                  <a:gd name="T3" fmla="*/ 39 h 343"/>
                  <a:gd name="T4" fmla="*/ 189 w 500"/>
                  <a:gd name="T5" fmla="*/ 59 h 343"/>
                  <a:gd name="T6" fmla="*/ 125 w 500"/>
                  <a:gd name="T7" fmla="*/ 76 h 343"/>
                  <a:gd name="T8" fmla="*/ 57 w 500"/>
                  <a:gd name="T9" fmla="*/ 93 h 343"/>
                  <a:gd name="T10" fmla="*/ 51 w 500"/>
                  <a:gd name="T11" fmla="*/ 66 h 343"/>
                  <a:gd name="T12" fmla="*/ 40 w 500"/>
                  <a:gd name="T13" fmla="*/ 76 h 343"/>
                  <a:gd name="T14" fmla="*/ 25 w 500"/>
                  <a:gd name="T15" fmla="*/ 81 h 343"/>
                  <a:gd name="T16" fmla="*/ 17 w 500"/>
                  <a:gd name="T17" fmla="*/ 95 h 343"/>
                  <a:gd name="T18" fmla="*/ 0 w 500"/>
                  <a:gd name="T19" fmla="*/ 110 h 343"/>
                  <a:gd name="T20" fmla="*/ 32 w 500"/>
                  <a:gd name="T21" fmla="*/ 247 h 343"/>
                  <a:gd name="T22" fmla="*/ 56 w 500"/>
                  <a:gd name="T23" fmla="*/ 343 h 343"/>
                  <a:gd name="T24" fmla="*/ 138 w 500"/>
                  <a:gd name="T25" fmla="*/ 323 h 343"/>
                  <a:gd name="T26" fmla="*/ 429 w 500"/>
                  <a:gd name="T27" fmla="*/ 245 h 343"/>
                  <a:gd name="T28" fmla="*/ 430 w 500"/>
                  <a:gd name="T29" fmla="*/ 245 h 343"/>
                  <a:gd name="T30" fmla="*/ 437 w 500"/>
                  <a:gd name="T31" fmla="*/ 228 h 343"/>
                  <a:gd name="T32" fmla="*/ 447 w 500"/>
                  <a:gd name="T33" fmla="*/ 225 h 343"/>
                  <a:gd name="T34" fmla="*/ 457 w 500"/>
                  <a:gd name="T35" fmla="*/ 228 h 343"/>
                  <a:gd name="T36" fmla="*/ 461 w 500"/>
                  <a:gd name="T37" fmla="*/ 223 h 343"/>
                  <a:gd name="T38" fmla="*/ 476 w 500"/>
                  <a:gd name="T39" fmla="*/ 213 h 343"/>
                  <a:gd name="T40" fmla="*/ 478 w 500"/>
                  <a:gd name="T41" fmla="*/ 210 h 343"/>
                  <a:gd name="T42" fmla="*/ 474 w 500"/>
                  <a:gd name="T43" fmla="*/ 206 h 343"/>
                  <a:gd name="T44" fmla="*/ 479 w 500"/>
                  <a:gd name="T45" fmla="*/ 196 h 343"/>
                  <a:gd name="T46" fmla="*/ 500 w 500"/>
                  <a:gd name="T47" fmla="*/ 174 h 343"/>
                  <a:gd name="T48" fmla="*/ 473 w 500"/>
                  <a:gd name="T49" fmla="*/ 156 h 343"/>
                  <a:gd name="T50" fmla="*/ 466 w 500"/>
                  <a:gd name="T51" fmla="*/ 156 h 343"/>
                  <a:gd name="T52" fmla="*/ 459 w 500"/>
                  <a:gd name="T53" fmla="*/ 142 h 343"/>
                  <a:gd name="T54" fmla="*/ 451 w 500"/>
                  <a:gd name="T55" fmla="*/ 144 h 343"/>
                  <a:gd name="T56" fmla="*/ 446 w 500"/>
                  <a:gd name="T57" fmla="*/ 132 h 343"/>
                  <a:gd name="T58" fmla="*/ 447 w 500"/>
                  <a:gd name="T59" fmla="*/ 132 h 343"/>
                  <a:gd name="T60" fmla="*/ 446 w 500"/>
                  <a:gd name="T61" fmla="*/ 124 h 343"/>
                  <a:gd name="T62" fmla="*/ 449 w 500"/>
                  <a:gd name="T63" fmla="*/ 118 h 343"/>
                  <a:gd name="T64" fmla="*/ 451 w 500"/>
                  <a:gd name="T65" fmla="*/ 108 h 343"/>
                  <a:gd name="T66" fmla="*/ 442 w 500"/>
                  <a:gd name="T67" fmla="*/ 98 h 343"/>
                  <a:gd name="T68" fmla="*/ 451 w 500"/>
                  <a:gd name="T69" fmla="*/ 86 h 343"/>
                  <a:gd name="T70" fmla="*/ 456 w 500"/>
                  <a:gd name="T71" fmla="*/ 63 h 343"/>
                  <a:gd name="T72" fmla="*/ 462 w 500"/>
                  <a:gd name="T73" fmla="*/ 49 h 343"/>
                  <a:gd name="T74" fmla="*/ 457 w 500"/>
                  <a:gd name="T75" fmla="*/ 44 h 343"/>
                  <a:gd name="T76" fmla="*/ 437 w 500"/>
                  <a:gd name="T77" fmla="*/ 44 h 343"/>
                  <a:gd name="T78" fmla="*/ 427 w 500"/>
                  <a:gd name="T79" fmla="*/ 32 h 343"/>
                  <a:gd name="T80" fmla="*/ 424 w 500"/>
                  <a:gd name="T81" fmla="*/ 15 h 343"/>
                  <a:gd name="T82" fmla="*/ 419 w 500"/>
                  <a:gd name="T83" fmla="*/ 15 h 343"/>
                  <a:gd name="T84" fmla="*/ 420 w 500"/>
                  <a:gd name="T85" fmla="*/ 12 h 343"/>
                  <a:gd name="T86" fmla="*/ 405 w 500"/>
                  <a:gd name="T87" fmla="*/ 10 h 343"/>
                  <a:gd name="T88" fmla="*/ 402 w 500"/>
                  <a:gd name="T89" fmla="*/ 2 h 343"/>
                  <a:gd name="T90" fmla="*/ 390 w 500"/>
                  <a:gd name="T91" fmla="*/ 0 h 343"/>
                  <a:gd name="T92" fmla="*/ 332 w 500"/>
                  <a:gd name="T93" fmla="*/ 1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0" h="343">
                    <a:moveTo>
                      <a:pt x="332" y="19"/>
                    </a:moveTo>
                    <a:lnTo>
                      <a:pt x="260" y="39"/>
                    </a:lnTo>
                    <a:lnTo>
                      <a:pt x="189" y="59"/>
                    </a:lnTo>
                    <a:lnTo>
                      <a:pt x="125" y="76"/>
                    </a:lnTo>
                    <a:lnTo>
                      <a:pt x="57" y="93"/>
                    </a:lnTo>
                    <a:lnTo>
                      <a:pt x="51" y="66"/>
                    </a:lnTo>
                    <a:lnTo>
                      <a:pt x="40" y="76"/>
                    </a:lnTo>
                    <a:lnTo>
                      <a:pt x="25" y="81"/>
                    </a:lnTo>
                    <a:lnTo>
                      <a:pt x="17" y="95"/>
                    </a:lnTo>
                    <a:lnTo>
                      <a:pt x="0" y="110"/>
                    </a:lnTo>
                    <a:lnTo>
                      <a:pt x="32" y="247"/>
                    </a:lnTo>
                    <a:lnTo>
                      <a:pt x="56" y="343"/>
                    </a:lnTo>
                    <a:lnTo>
                      <a:pt x="138" y="323"/>
                    </a:lnTo>
                    <a:lnTo>
                      <a:pt x="429" y="245"/>
                    </a:lnTo>
                    <a:lnTo>
                      <a:pt x="430" y="245"/>
                    </a:lnTo>
                    <a:lnTo>
                      <a:pt x="437" y="228"/>
                    </a:lnTo>
                    <a:lnTo>
                      <a:pt x="447" y="225"/>
                    </a:lnTo>
                    <a:lnTo>
                      <a:pt x="457" y="228"/>
                    </a:lnTo>
                    <a:lnTo>
                      <a:pt x="461" y="223"/>
                    </a:lnTo>
                    <a:lnTo>
                      <a:pt x="476" y="213"/>
                    </a:lnTo>
                    <a:lnTo>
                      <a:pt x="478" y="210"/>
                    </a:lnTo>
                    <a:lnTo>
                      <a:pt x="474" y="206"/>
                    </a:lnTo>
                    <a:lnTo>
                      <a:pt x="479" y="196"/>
                    </a:lnTo>
                    <a:lnTo>
                      <a:pt x="500" y="174"/>
                    </a:lnTo>
                    <a:lnTo>
                      <a:pt x="473" y="156"/>
                    </a:lnTo>
                    <a:lnTo>
                      <a:pt x="466" y="156"/>
                    </a:lnTo>
                    <a:lnTo>
                      <a:pt x="459" y="142"/>
                    </a:lnTo>
                    <a:lnTo>
                      <a:pt x="451" y="144"/>
                    </a:lnTo>
                    <a:lnTo>
                      <a:pt x="446" y="132"/>
                    </a:lnTo>
                    <a:lnTo>
                      <a:pt x="447" y="132"/>
                    </a:lnTo>
                    <a:lnTo>
                      <a:pt x="446" y="124"/>
                    </a:lnTo>
                    <a:lnTo>
                      <a:pt x="449" y="118"/>
                    </a:lnTo>
                    <a:lnTo>
                      <a:pt x="451" y="108"/>
                    </a:lnTo>
                    <a:lnTo>
                      <a:pt x="442" y="98"/>
                    </a:lnTo>
                    <a:lnTo>
                      <a:pt x="451" y="86"/>
                    </a:lnTo>
                    <a:lnTo>
                      <a:pt x="456" y="63"/>
                    </a:lnTo>
                    <a:lnTo>
                      <a:pt x="462" y="49"/>
                    </a:lnTo>
                    <a:lnTo>
                      <a:pt x="457" y="44"/>
                    </a:lnTo>
                    <a:lnTo>
                      <a:pt x="437" y="44"/>
                    </a:lnTo>
                    <a:lnTo>
                      <a:pt x="427" y="32"/>
                    </a:lnTo>
                    <a:lnTo>
                      <a:pt x="424" y="15"/>
                    </a:lnTo>
                    <a:lnTo>
                      <a:pt x="419" y="15"/>
                    </a:lnTo>
                    <a:lnTo>
                      <a:pt x="420" y="12"/>
                    </a:lnTo>
                    <a:lnTo>
                      <a:pt x="405" y="10"/>
                    </a:lnTo>
                    <a:lnTo>
                      <a:pt x="402" y="2"/>
                    </a:lnTo>
                    <a:lnTo>
                      <a:pt x="390" y="0"/>
                    </a:lnTo>
                    <a:lnTo>
                      <a:pt x="332" y="1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94"/>
              <p:cNvSpPr>
                <a:spLocks/>
              </p:cNvSpPr>
              <p:nvPr userDrawn="1"/>
            </p:nvSpPr>
            <p:spPr bwMode="auto">
              <a:xfrm>
                <a:off x="3640" y="2240"/>
                <a:ext cx="500" cy="343"/>
              </a:xfrm>
              <a:custGeom>
                <a:avLst/>
                <a:gdLst>
                  <a:gd name="T0" fmla="*/ 332 w 500"/>
                  <a:gd name="T1" fmla="*/ 19 h 343"/>
                  <a:gd name="T2" fmla="*/ 260 w 500"/>
                  <a:gd name="T3" fmla="*/ 39 h 343"/>
                  <a:gd name="T4" fmla="*/ 189 w 500"/>
                  <a:gd name="T5" fmla="*/ 59 h 343"/>
                  <a:gd name="T6" fmla="*/ 125 w 500"/>
                  <a:gd name="T7" fmla="*/ 76 h 343"/>
                  <a:gd name="T8" fmla="*/ 57 w 500"/>
                  <a:gd name="T9" fmla="*/ 93 h 343"/>
                  <a:gd name="T10" fmla="*/ 51 w 500"/>
                  <a:gd name="T11" fmla="*/ 66 h 343"/>
                  <a:gd name="T12" fmla="*/ 40 w 500"/>
                  <a:gd name="T13" fmla="*/ 76 h 343"/>
                  <a:gd name="T14" fmla="*/ 25 w 500"/>
                  <a:gd name="T15" fmla="*/ 81 h 343"/>
                  <a:gd name="T16" fmla="*/ 17 w 500"/>
                  <a:gd name="T17" fmla="*/ 95 h 343"/>
                  <a:gd name="T18" fmla="*/ 0 w 500"/>
                  <a:gd name="T19" fmla="*/ 110 h 343"/>
                  <a:gd name="T20" fmla="*/ 32 w 500"/>
                  <a:gd name="T21" fmla="*/ 247 h 343"/>
                  <a:gd name="T22" fmla="*/ 56 w 500"/>
                  <a:gd name="T23" fmla="*/ 343 h 343"/>
                  <a:gd name="T24" fmla="*/ 138 w 500"/>
                  <a:gd name="T25" fmla="*/ 323 h 343"/>
                  <a:gd name="T26" fmla="*/ 429 w 500"/>
                  <a:gd name="T27" fmla="*/ 245 h 343"/>
                  <a:gd name="T28" fmla="*/ 430 w 500"/>
                  <a:gd name="T29" fmla="*/ 245 h 343"/>
                  <a:gd name="T30" fmla="*/ 437 w 500"/>
                  <a:gd name="T31" fmla="*/ 228 h 343"/>
                  <a:gd name="T32" fmla="*/ 447 w 500"/>
                  <a:gd name="T33" fmla="*/ 225 h 343"/>
                  <a:gd name="T34" fmla="*/ 457 w 500"/>
                  <a:gd name="T35" fmla="*/ 228 h 343"/>
                  <a:gd name="T36" fmla="*/ 461 w 500"/>
                  <a:gd name="T37" fmla="*/ 223 h 343"/>
                  <a:gd name="T38" fmla="*/ 476 w 500"/>
                  <a:gd name="T39" fmla="*/ 213 h 343"/>
                  <a:gd name="T40" fmla="*/ 478 w 500"/>
                  <a:gd name="T41" fmla="*/ 210 h 343"/>
                  <a:gd name="T42" fmla="*/ 474 w 500"/>
                  <a:gd name="T43" fmla="*/ 206 h 343"/>
                  <a:gd name="T44" fmla="*/ 479 w 500"/>
                  <a:gd name="T45" fmla="*/ 196 h 343"/>
                  <a:gd name="T46" fmla="*/ 500 w 500"/>
                  <a:gd name="T47" fmla="*/ 174 h 343"/>
                  <a:gd name="T48" fmla="*/ 473 w 500"/>
                  <a:gd name="T49" fmla="*/ 156 h 343"/>
                  <a:gd name="T50" fmla="*/ 466 w 500"/>
                  <a:gd name="T51" fmla="*/ 156 h 343"/>
                  <a:gd name="T52" fmla="*/ 459 w 500"/>
                  <a:gd name="T53" fmla="*/ 142 h 343"/>
                  <a:gd name="T54" fmla="*/ 451 w 500"/>
                  <a:gd name="T55" fmla="*/ 144 h 343"/>
                  <a:gd name="T56" fmla="*/ 446 w 500"/>
                  <a:gd name="T57" fmla="*/ 132 h 343"/>
                  <a:gd name="T58" fmla="*/ 447 w 500"/>
                  <a:gd name="T59" fmla="*/ 132 h 343"/>
                  <a:gd name="T60" fmla="*/ 446 w 500"/>
                  <a:gd name="T61" fmla="*/ 124 h 343"/>
                  <a:gd name="T62" fmla="*/ 449 w 500"/>
                  <a:gd name="T63" fmla="*/ 118 h 343"/>
                  <a:gd name="T64" fmla="*/ 451 w 500"/>
                  <a:gd name="T65" fmla="*/ 108 h 343"/>
                  <a:gd name="T66" fmla="*/ 442 w 500"/>
                  <a:gd name="T67" fmla="*/ 98 h 343"/>
                  <a:gd name="T68" fmla="*/ 451 w 500"/>
                  <a:gd name="T69" fmla="*/ 86 h 343"/>
                  <a:gd name="T70" fmla="*/ 456 w 500"/>
                  <a:gd name="T71" fmla="*/ 63 h 343"/>
                  <a:gd name="T72" fmla="*/ 462 w 500"/>
                  <a:gd name="T73" fmla="*/ 49 h 343"/>
                  <a:gd name="T74" fmla="*/ 457 w 500"/>
                  <a:gd name="T75" fmla="*/ 44 h 343"/>
                  <a:gd name="T76" fmla="*/ 437 w 500"/>
                  <a:gd name="T77" fmla="*/ 44 h 343"/>
                  <a:gd name="T78" fmla="*/ 427 w 500"/>
                  <a:gd name="T79" fmla="*/ 32 h 343"/>
                  <a:gd name="T80" fmla="*/ 424 w 500"/>
                  <a:gd name="T81" fmla="*/ 15 h 343"/>
                  <a:gd name="T82" fmla="*/ 419 w 500"/>
                  <a:gd name="T83" fmla="*/ 15 h 343"/>
                  <a:gd name="T84" fmla="*/ 420 w 500"/>
                  <a:gd name="T85" fmla="*/ 12 h 343"/>
                  <a:gd name="T86" fmla="*/ 405 w 500"/>
                  <a:gd name="T87" fmla="*/ 10 h 343"/>
                  <a:gd name="T88" fmla="*/ 402 w 500"/>
                  <a:gd name="T89" fmla="*/ 2 h 343"/>
                  <a:gd name="T90" fmla="*/ 390 w 500"/>
                  <a:gd name="T91" fmla="*/ 0 h 343"/>
                  <a:gd name="T92" fmla="*/ 332 w 500"/>
                  <a:gd name="T93" fmla="*/ 1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0" h="343">
                    <a:moveTo>
                      <a:pt x="332" y="19"/>
                    </a:moveTo>
                    <a:lnTo>
                      <a:pt x="260" y="39"/>
                    </a:lnTo>
                    <a:lnTo>
                      <a:pt x="189" y="59"/>
                    </a:lnTo>
                    <a:lnTo>
                      <a:pt x="125" y="76"/>
                    </a:lnTo>
                    <a:lnTo>
                      <a:pt x="57" y="93"/>
                    </a:lnTo>
                    <a:lnTo>
                      <a:pt x="51" y="66"/>
                    </a:lnTo>
                    <a:lnTo>
                      <a:pt x="40" y="76"/>
                    </a:lnTo>
                    <a:lnTo>
                      <a:pt x="25" y="81"/>
                    </a:lnTo>
                    <a:lnTo>
                      <a:pt x="17" y="95"/>
                    </a:lnTo>
                    <a:lnTo>
                      <a:pt x="0" y="110"/>
                    </a:lnTo>
                    <a:lnTo>
                      <a:pt x="32" y="247"/>
                    </a:lnTo>
                    <a:lnTo>
                      <a:pt x="56" y="343"/>
                    </a:lnTo>
                    <a:lnTo>
                      <a:pt x="138" y="323"/>
                    </a:lnTo>
                    <a:lnTo>
                      <a:pt x="429" y="245"/>
                    </a:lnTo>
                    <a:lnTo>
                      <a:pt x="430" y="245"/>
                    </a:lnTo>
                    <a:lnTo>
                      <a:pt x="437" y="228"/>
                    </a:lnTo>
                    <a:lnTo>
                      <a:pt x="447" y="225"/>
                    </a:lnTo>
                    <a:lnTo>
                      <a:pt x="457" y="228"/>
                    </a:lnTo>
                    <a:lnTo>
                      <a:pt x="461" y="223"/>
                    </a:lnTo>
                    <a:lnTo>
                      <a:pt x="476" y="213"/>
                    </a:lnTo>
                    <a:lnTo>
                      <a:pt x="478" y="210"/>
                    </a:lnTo>
                    <a:lnTo>
                      <a:pt x="474" y="206"/>
                    </a:lnTo>
                    <a:lnTo>
                      <a:pt x="479" y="196"/>
                    </a:lnTo>
                    <a:lnTo>
                      <a:pt x="500" y="174"/>
                    </a:lnTo>
                    <a:lnTo>
                      <a:pt x="473" y="156"/>
                    </a:lnTo>
                    <a:lnTo>
                      <a:pt x="466" y="156"/>
                    </a:lnTo>
                    <a:lnTo>
                      <a:pt x="459" y="142"/>
                    </a:lnTo>
                    <a:lnTo>
                      <a:pt x="451" y="144"/>
                    </a:lnTo>
                    <a:lnTo>
                      <a:pt x="446" y="132"/>
                    </a:lnTo>
                    <a:lnTo>
                      <a:pt x="447" y="132"/>
                    </a:lnTo>
                    <a:lnTo>
                      <a:pt x="446" y="124"/>
                    </a:lnTo>
                    <a:lnTo>
                      <a:pt x="449" y="118"/>
                    </a:lnTo>
                    <a:lnTo>
                      <a:pt x="451" y="108"/>
                    </a:lnTo>
                    <a:lnTo>
                      <a:pt x="442" y="98"/>
                    </a:lnTo>
                    <a:lnTo>
                      <a:pt x="451" y="86"/>
                    </a:lnTo>
                    <a:lnTo>
                      <a:pt x="456" y="63"/>
                    </a:lnTo>
                    <a:lnTo>
                      <a:pt x="462" y="49"/>
                    </a:lnTo>
                    <a:lnTo>
                      <a:pt x="457" y="44"/>
                    </a:lnTo>
                    <a:lnTo>
                      <a:pt x="437" y="44"/>
                    </a:lnTo>
                    <a:lnTo>
                      <a:pt x="427" y="32"/>
                    </a:lnTo>
                    <a:lnTo>
                      <a:pt x="424" y="15"/>
                    </a:lnTo>
                    <a:lnTo>
                      <a:pt x="419" y="15"/>
                    </a:lnTo>
                    <a:lnTo>
                      <a:pt x="420" y="12"/>
                    </a:lnTo>
                    <a:lnTo>
                      <a:pt x="405" y="10"/>
                    </a:lnTo>
                    <a:lnTo>
                      <a:pt x="402" y="2"/>
                    </a:lnTo>
                    <a:lnTo>
                      <a:pt x="390" y="0"/>
                    </a:lnTo>
                    <a:lnTo>
                      <a:pt x="332" y="1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95"/>
              <p:cNvSpPr>
                <a:spLocks/>
              </p:cNvSpPr>
              <p:nvPr userDrawn="1"/>
            </p:nvSpPr>
            <p:spPr bwMode="auto">
              <a:xfrm>
                <a:off x="3778" y="2485"/>
                <a:ext cx="390" cy="179"/>
              </a:xfrm>
              <a:custGeom>
                <a:avLst/>
                <a:gdLst>
                  <a:gd name="T0" fmla="*/ 0 w 390"/>
                  <a:gd name="T1" fmla="*/ 78 h 179"/>
                  <a:gd name="T2" fmla="*/ 12 w 390"/>
                  <a:gd name="T3" fmla="*/ 132 h 179"/>
                  <a:gd name="T4" fmla="*/ 26 w 390"/>
                  <a:gd name="T5" fmla="*/ 117 h 179"/>
                  <a:gd name="T6" fmla="*/ 41 w 390"/>
                  <a:gd name="T7" fmla="*/ 95 h 179"/>
                  <a:gd name="T8" fmla="*/ 58 w 390"/>
                  <a:gd name="T9" fmla="*/ 81 h 179"/>
                  <a:gd name="T10" fmla="*/ 61 w 390"/>
                  <a:gd name="T11" fmla="*/ 74 h 179"/>
                  <a:gd name="T12" fmla="*/ 76 w 390"/>
                  <a:gd name="T13" fmla="*/ 79 h 179"/>
                  <a:gd name="T14" fmla="*/ 85 w 390"/>
                  <a:gd name="T15" fmla="*/ 78 h 179"/>
                  <a:gd name="T16" fmla="*/ 85 w 390"/>
                  <a:gd name="T17" fmla="*/ 73 h 179"/>
                  <a:gd name="T18" fmla="*/ 86 w 390"/>
                  <a:gd name="T19" fmla="*/ 68 h 179"/>
                  <a:gd name="T20" fmla="*/ 103 w 390"/>
                  <a:gd name="T21" fmla="*/ 54 h 179"/>
                  <a:gd name="T22" fmla="*/ 132 w 390"/>
                  <a:gd name="T23" fmla="*/ 56 h 179"/>
                  <a:gd name="T24" fmla="*/ 130 w 390"/>
                  <a:gd name="T25" fmla="*/ 63 h 179"/>
                  <a:gd name="T26" fmla="*/ 137 w 390"/>
                  <a:gd name="T27" fmla="*/ 64 h 179"/>
                  <a:gd name="T28" fmla="*/ 142 w 390"/>
                  <a:gd name="T29" fmla="*/ 66 h 179"/>
                  <a:gd name="T30" fmla="*/ 146 w 390"/>
                  <a:gd name="T31" fmla="*/ 74 h 179"/>
                  <a:gd name="T32" fmla="*/ 164 w 390"/>
                  <a:gd name="T33" fmla="*/ 83 h 179"/>
                  <a:gd name="T34" fmla="*/ 173 w 390"/>
                  <a:gd name="T35" fmla="*/ 98 h 179"/>
                  <a:gd name="T36" fmla="*/ 193 w 390"/>
                  <a:gd name="T37" fmla="*/ 103 h 179"/>
                  <a:gd name="T38" fmla="*/ 208 w 390"/>
                  <a:gd name="T39" fmla="*/ 110 h 179"/>
                  <a:gd name="T40" fmla="*/ 227 w 390"/>
                  <a:gd name="T41" fmla="*/ 110 h 179"/>
                  <a:gd name="T42" fmla="*/ 220 w 390"/>
                  <a:gd name="T43" fmla="*/ 123 h 179"/>
                  <a:gd name="T44" fmla="*/ 215 w 390"/>
                  <a:gd name="T45" fmla="*/ 133 h 179"/>
                  <a:gd name="T46" fmla="*/ 216 w 390"/>
                  <a:gd name="T47" fmla="*/ 150 h 179"/>
                  <a:gd name="T48" fmla="*/ 220 w 390"/>
                  <a:gd name="T49" fmla="*/ 164 h 179"/>
                  <a:gd name="T50" fmla="*/ 250 w 390"/>
                  <a:gd name="T51" fmla="*/ 167 h 179"/>
                  <a:gd name="T52" fmla="*/ 265 w 390"/>
                  <a:gd name="T53" fmla="*/ 169 h 179"/>
                  <a:gd name="T54" fmla="*/ 286 w 390"/>
                  <a:gd name="T55" fmla="*/ 176 h 179"/>
                  <a:gd name="T56" fmla="*/ 286 w 390"/>
                  <a:gd name="T57" fmla="*/ 155 h 179"/>
                  <a:gd name="T58" fmla="*/ 279 w 390"/>
                  <a:gd name="T59" fmla="*/ 145 h 179"/>
                  <a:gd name="T60" fmla="*/ 274 w 390"/>
                  <a:gd name="T61" fmla="*/ 137 h 179"/>
                  <a:gd name="T62" fmla="*/ 260 w 390"/>
                  <a:gd name="T63" fmla="*/ 79 h 179"/>
                  <a:gd name="T64" fmla="*/ 264 w 390"/>
                  <a:gd name="T65" fmla="*/ 59 h 179"/>
                  <a:gd name="T66" fmla="*/ 279 w 390"/>
                  <a:gd name="T67" fmla="*/ 27 h 179"/>
                  <a:gd name="T68" fmla="*/ 286 w 390"/>
                  <a:gd name="T69" fmla="*/ 19 h 179"/>
                  <a:gd name="T70" fmla="*/ 292 w 390"/>
                  <a:gd name="T71" fmla="*/ 24 h 179"/>
                  <a:gd name="T72" fmla="*/ 289 w 390"/>
                  <a:gd name="T73" fmla="*/ 41 h 179"/>
                  <a:gd name="T74" fmla="*/ 281 w 390"/>
                  <a:gd name="T75" fmla="*/ 56 h 179"/>
                  <a:gd name="T76" fmla="*/ 287 w 390"/>
                  <a:gd name="T77" fmla="*/ 69 h 179"/>
                  <a:gd name="T78" fmla="*/ 281 w 390"/>
                  <a:gd name="T79" fmla="*/ 91 h 179"/>
                  <a:gd name="T80" fmla="*/ 292 w 390"/>
                  <a:gd name="T81" fmla="*/ 93 h 179"/>
                  <a:gd name="T82" fmla="*/ 297 w 390"/>
                  <a:gd name="T83" fmla="*/ 105 h 179"/>
                  <a:gd name="T84" fmla="*/ 297 w 390"/>
                  <a:gd name="T85" fmla="*/ 123 h 179"/>
                  <a:gd name="T86" fmla="*/ 296 w 390"/>
                  <a:gd name="T87" fmla="*/ 137 h 179"/>
                  <a:gd name="T88" fmla="*/ 313 w 390"/>
                  <a:gd name="T89" fmla="*/ 154 h 179"/>
                  <a:gd name="T90" fmla="*/ 331 w 390"/>
                  <a:gd name="T91" fmla="*/ 152 h 179"/>
                  <a:gd name="T92" fmla="*/ 346 w 390"/>
                  <a:gd name="T93" fmla="*/ 176 h 179"/>
                  <a:gd name="T94" fmla="*/ 387 w 390"/>
                  <a:gd name="T95" fmla="*/ 160 h 179"/>
                  <a:gd name="T96" fmla="*/ 390 w 390"/>
                  <a:gd name="T97" fmla="*/ 127 h 179"/>
                  <a:gd name="T98" fmla="*/ 335 w 390"/>
                  <a:gd name="T99" fmla="*/ 128 h 179"/>
                  <a:gd name="T100" fmla="*/ 291 w 390"/>
                  <a:gd name="T10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0" h="179">
                    <a:moveTo>
                      <a:pt x="291" y="0"/>
                    </a:moveTo>
                    <a:lnTo>
                      <a:pt x="0" y="78"/>
                    </a:lnTo>
                    <a:lnTo>
                      <a:pt x="0" y="78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26" y="117"/>
                    </a:lnTo>
                    <a:lnTo>
                      <a:pt x="36" y="96"/>
                    </a:lnTo>
                    <a:lnTo>
                      <a:pt x="41" y="95"/>
                    </a:lnTo>
                    <a:lnTo>
                      <a:pt x="48" y="96"/>
                    </a:lnTo>
                    <a:lnTo>
                      <a:pt x="58" y="81"/>
                    </a:lnTo>
                    <a:lnTo>
                      <a:pt x="58" y="73"/>
                    </a:lnTo>
                    <a:lnTo>
                      <a:pt x="61" y="74"/>
                    </a:lnTo>
                    <a:lnTo>
                      <a:pt x="61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85" y="78"/>
                    </a:lnTo>
                    <a:lnTo>
                      <a:pt x="88" y="74"/>
                    </a:lnTo>
                    <a:lnTo>
                      <a:pt x="85" y="73"/>
                    </a:lnTo>
                    <a:lnTo>
                      <a:pt x="88" y="69"/>
                    </a:lnTo>
                    <a:lnTo>
                      <a:pt x="86" y="68"/>
                    </a:lnTo>
                    <a:lnTo>
                      <a:pt x="98" y="64"/>
                    </a:lnTo>
                    <a:lnTo>
                      <a:pt x="103" y="54"/>
                    </a:lnTo>
                    <a:lnTo>
                      <a:pt x="120" y="61"/>
                    </a:lnTo>
                    <a:lnTo>
                      <a:pt x="132" y="56"/>
                    </a:lnTo>
                    <a:lnTo>
                      <a:pt x="134" y="61"/>
                    </a:lnTo>
                    <a:lnTo>
                      <a:pt x="130" y="63"/>
                    </a:lnTo>
                    <a:lnTo>
                      <a:pt x="134" y="66"/>
                    </a:lnTo>
                    <a:lnTo>
                      <a:pt x="137" y="64"/>
                    </a:lnTo>
                    <a:lnTo>
                      <a:pt x="137" y="68"/>
                    </a:lnTo>
                    <a:lnTo>
                      <a:pt x="142" y="66"/>
                    </a:lnTo>
                    <a:lnTo>
                      <a:pt x="140" y="73"/>
                    </a:lnTo>
                    <a:lnTo>
                      <a:pt x="146" y="74"/>
                    </a:lnTo>
                    <a:lnTo>
                      <a:pt x="149" y="83"/>
                    </a:lnTo>
                    <a:lnTo>
                      <a:pt x="164" y="83"/>
                    </a:lnTo>
                    <a:lnTo>
                      <a:pt x="174" y="88"/>
                    </a:lnTo>
                    <a:lnTo>
                      <a:pt x="173" y="98"/>
                    </a:lnTo>
                    <a:lnTo>
                      <a:pt x="179" y="103"/>
                    </a:lnTo>
                    <a:lnTo>
                      <a:pt x="193" y="103"/>
                    </a:lnTo>
                    <a:lnTo>
                      <a:pt x="200" y="108"/>
                    </a:lnTo>
                    <a:lnTo>
                      <a:pt x="208" y="110"/>
                    </a:lnTo>
                    <a:lnTo>
                      <a:pt x="213" y="103"/>
                    </a:lnTo>
                    <a:lnTo>
                      <a:pt x="227" y="110"/>
                    </a:lnTo>
                    <a:lnTo>
                      <a:pt x="220" y="123"/>
                    </a:lnTo>
                    <a:lnTo>
                      <a:pt x="220" y="123"/>
                    </a:lnTo>
                    <a:lnTo>
                      <a:pt x="221" y="130"/>
                    </a:lnTo>
                    <a:lnTo>
                      <a:pt x="215" y="133"/>
                    </a:lnTo>
                    <a:lnTo>
                      <a:pt x="216" y="145"/>
                    </a:lnTo>
                    <a:lnTo>
                      <a:pt x="216" y="150"/>
                    </a:lnTo>
                    <a:lnTo>
                      <a:pt x="215" y="160"/>
                    </a:lnTo>
                    <a:lnTo>
                      <a:pt x="220" y="164"/>
                    </a:lnTo>
                    <a:lnTo>
                      <a:pt x="232" y="162"/>
                    </a:lnTo>
                    <a:lnTo>
                      <a:pt x="250" y="167"/>
                    </a:lnTo>
                    <a:lnTo>
                      <a:pt x="259" y="166"/>
                    </a:lnTo>
                    <a:lnTo>
                      <a:pt x="265" y="169"/>
                    </a:lnTo>
                    <a:lnTo>
                      <a:pt x="277" y="169"/>
                    </a:lnTo>
                    <a:lnTo>
                      <a:pt x="286" y="176"/>
                    </a:lnTo>
                    <a:lnTo>
                      <a:pt x="297" y="177"/>
                    </a:lnTo>
                    <a:lnTo>
                      <a:pt x="286" y="155"/>
                    </a:lnTo>
                    <a:lnTo>
                      <a:pt x="272" y="149"/>
                    </a:lnTo>
                    <a:lnTo>
                      <a:pt x="279" y="145"/>
                    </a:lnTo>
                    <a:lnTo>
                      <a:pt x="279" y="144"/>
                    </a:lnTo>
                    <a:lnTo>
                      <a:pt x="274" y="137"/>
                    </a:lnTo>
                    <a:lnTo>
                      <a:pt x="267" y="120"/>
                    </a:lnTo>
                    <a:lnTo>
                      <a:pt x="260" y="79"/>
                    </a:lnTo>
                    <a:lnTo>
                      <a:pt x="252" y="69"/>
                    </a:lnTo>
                    <a:lnTo>
                      <a:pt x="264" y="59"/>
                    </a:lnTo>
                    <a:lnTo>
                      <a:pt x="277" y="39"/>
                    </a:lnTo>
                    <a:lnTo>
                      <a:pt x="279" y="27"/>
                    </a:lnTo>
                    <a:lnTo>
                      <a:pt x="282" y="20"/>
                    </a:lnTo>
                    <a:lnTo>
                      <a:pt x="286" y="19"/>
                    </a:lnTo>
                    <a:lnTo>
                      <a:pt x="291" y="22"/>
                    </a:lnTo>
                    <a:lnTo>
                      <a:pt x="292" y="24"/>
                    </a:lnTo>
                    <a:lnTo>
                      <a:pt x="291" y="34"/>
                    </a:lnTo>
                    <a:lnTo>
                      <a:pt x="289" y="41"/>
                    </a:lnTo>
                    <a:lnTo>
                      <a:pt x="282" y="46"/>
                    </a:lnTo>
                    <a:lnTo>
                      <a:pt x="281" y="56"/>
                    </a:lnTo>
                    <a:lnTo>
                      <a:pt x="282" y="63"/>
                    </a:lnTo>
                    <a:lnTo>
                      <a:pt x="287" y="69"/>
                    </a:lnTo>
                    <a:lnTo>
                      <a:pt x="287" y="76"/>
                    </a:lnTo>
                    <a:lnTo>
                      <a:pt x="281" y="91"/>
                    </a:lnTo>
                    <a:lnTo>
                      <a:pt x="284" y="95"/>
                    </a:lnTo>
                    <a:lnTo>
                      <a:pt x="292" y="93"/>
                    </a:lnTo>
                    <a:lnTo>
                      <a:pt x="294" y="95"/>
                    </a:lnTo>
                    <a:lnTo>
                      <a:pt x="297" y="105"/>
                    </a:lnTo>
                    <a:lnTo>
                      <a:pt x="303" y="117"/>
                    </a:lnTo>
                    <a:lnTo>
                      <a:pt x="297" y="123"/>
                    </a:lnTo>
                    <a:lnTo>
                      <a:pt x="294" y="130"/>
                    </a:lnTo>
                    <a:lnTo>
                      <a:pt x="296" y="137"/>
                    </a:lnTo>
                    <a:lnTo>
                      <a:pt x="301" y="145"/>
                    </a:lnTo>
                    <a:lnTo>
                      <a:pt x="313" y="154"/>
                    </a:lnTo>
                    <a:lnTo>
                      <a:pt x="324" y="150"/>
                    </a:lnTo>
                    <a:lnTo>
                      <a:pt x="331" y="152"/>
                    </a:lnTo>
                    <a:lnTo>
                      <a:pt x="343" y="166"/>
                    </a:lnTo>
                    <a:lnTo>
                      <a:pt x="346" y="176"/>
                    </a:lnTo>
                    <a:lnTo>
                      <a:pt x="351" y="179"/>
                    </a:lnTo>
                    <a:lnTo>
                      <a:pt x="387" y="160"/>
                    </a:lnTo>
                    <a:lnTo>
                      <a:pt x="382" y="147"/>
                    </a:lnTo>
                    <a:lnTo>
                      <a:pt x="390" y="127"/>
                    </a:lnTo>
                    <a:lnTo>
                      <a:pt x="389" y="113"/>
                    </a:lnTo>
                    <a:lnTo>
                      <a:pt x="335" y="128"/>
                    </a:lnTo>
                    <a:lnTo>
                      <a:pt x="292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96"/>
              <p:cNvSpPr>
                <a:spLocks/>
              </p:cNvSpPr>
              <p:nvPr userDrawn="1"/>
            </p:nvSpPr>
            <p:spPr bwMode="auto">
              <a:xfrm>
                <a:off x="3778" y="2485"/>
                <a:ext cx="390" cy="179"/>
              </a:xfrm>
              <a:custGeom>
                <a:avLst/>
                <a:gdLst>
                  <a:gd name="T0" fmla="*/ 0 w 390"/>
                  <a:gd name="T1" fmla="*/ 78 h 179"/>
                  <a:gd name="T2" fmla="*/ 12 w 390"/>
                  <a:gd name="T3" fmla="*/ 132 h 179"/>
                  <a:gd name="T4" fmla="*/ 26 w 390"/>
                  <a:gd name="T5" fmla="*/ 117 h 179"/>
                  <a:gd name="T6" fmla="*/ 41 w 390"/>
                  <a:gd name="T7" fmla="*/ 95 h 179"/>
                  <a:gd name="T8" fmla="*/ 58 w 390"/>
                  <a:gd name="T9" fmla="*/ 81 h 179"/>
                  <a:gd name="T10" fmla="*/ 61 w 390"/>
                  <a:gd name="T11" fmla="*/ 74 h 179"/>
                  <a:gd name="T12" fmla="*/ 76 w 390"/>
                  <a:gd name="T13" fmla="*/ 79 h 179"/>
                  <a:gd name="T14" fmla="*/ 85 w 390"/>
                  <a:gd name="T15" fmla="*/ 78 h 179"/>
                  <a:gd name="T16" fmla="*/ 85 w 390"/>
                  <a:gd name="T17" fmla="*/ 73 h 179"/>
                  <a:gd name="T18" fmla="*/ 86 w 390"/>
                  <a:gd name="T19" fmla="*/ 68 h 179"/>
                  <a:gd name="T20" fmla="*/ 103 w 390"/>
                  <a:gd name="T21" fmla="*/ 54 h 179"/>
                  <a:gd name="T22" fmla="*/ 132 w 390"/>
                  <a:gd name="T23" fmla="*/ 56 h 179"/>
                  <a:gd name="T24" fmla="*/ 130 w 390"/>
                  <a:gd name="T25" fmla="*/ 63 h 179"/>
                  <a:gd name="T26" fmla="*/ 137 w 390"/>
                  <a:gd name="T27" fmla="*/ 64 h 179"/>
                  <a:gd name="T28" fmla="*/ 142 w 390"/>
                  <a:gd name="T29" fmla="*/ 66 h 179"/>
                  <a:gd name="T30" fmla="*/ 146 w 390"/>
                  <a:gd name="T31" fmla="*/ 74 h 179"/>
                  <a:gd name="T32" fmla="*/ 164 w 390"/>
                  <a:gd name="T33" fmla="*/ 83 h 179"/>
                  <a:gd name="T34" fmla="*/ 173 w 390"/>
                  <a:gd name="T35" fmla="*/ 98 h 179"/>
                  <a:gd name="T36" fmla="*/ 193 w 390"/>
                  <a:gd name="T37" fmla="*/ 103 h 179"/>
                  <a:gd name="T38" fmla="*/ 208 w 390"/>
                  <a:gd name="T39" fmla="*/ 110 h 179"/>
                  <a:gd name="T40" fmla="*/ 227 w 390"/>
                  <a:gd name="T41" fmla="*/ 110 h 179"/>
                  <a:gd name="T42" fmla="*/ 220 w 390"/>
                  <a:gd name="T43" fmla="*/ 123 h 179"/>
                  <a:gd name="T44" fmla="*/ 215 w 390"/>
                  <a:gd name="T45" fmla="*/ 133 h 179"/>
                  <a:gd name="T46" fmla="*/ 216 w 390"/>
                  <a:gd name="T47" fmla="*/ 150 h 179"/>
                  <a:gd name="T48" fmla="*/ 220 w 390"/>
                  <a:gd name="T49" fmla="*/ 164 h 179"/>
                  <a:gd name="T50" fmla="*/ 250 w 390"/>
                  <a:gd name="T51" fmla="*/ 167 h 179"/>
                  <a:gd name="T52" fmla="*/ 265 w 390"/>
                  <a:gd name="T53" fmla="*/ 169 h 179"/>
                  <a:gd name="T54" fmla="*/ 286 w 390"/>
                  <a:gd name="T55" fmla="*/ 176 h 179"/>
                  <a:gd name="T56" fmla="*/ 286 w 390"/>
                  <a:gd name="T57" fmla="*/ 155 h 179"/>
                  <a:gd name="T58" fmla="*/ 279 w 390"/>
                  <a:gd name="T59" fmla="*/ 145 h 179"/>
                  <a:gd name="T60" fmla="*/ 274 w 390"/>
                  <a:gd name="T61" fmla="*/ 137 h 179"/>
                  <a:gd name="T62" fmla="*/ 260 w 390"/>
                  <a:gd name="T63" fmla="*/ 79 h 179"/>
                  <a:gd name="T64" fmla="*/ 264 w 390"/>
                  <a:gd name="T65" fmla="*/ 59 h 179"/>
                  <a:gd name="T66" fmla="*/ 279 w 390"/>
                  <a:gd name="T67" fmla="*/ 27 h 179"/>
                  <a:gd name="T68" fmla="*/ 286 w 390"/>
                  <a:gd name="T69" fmla="*/ 19 h 179"/>
                  <a:gd name="T70" fmla="*/ 292 w 390"/>
                  <a:gd name="T71" fmla="*/ 24 h 179"/>
                  <a:gd name="T72" fmla="*/ 289 w 390"/>
                  <a:gd name="T73" fmla="*/ 41 h 179"/>
                  <a:gd name="T74" fmla="*/ 281 w 390"/>
                  <a:gd name="T75" fmla="*/ 56 h 179"/>
                  <a:gd name="T76" fmla="*/ 287 w 390"/>
                  <a:gd name="T77" fmla="*/ 69 h 179"/>
                  <a:gd name="T78" fmla="*/ 281 w 390"/>
                  <a:gd name="T79" fmla="*/ 91 h 179"/>
                  <a:gd name="T80" fmla="*/ 292 w 390"/>
                  <a:gd name="T81" fmla="*/ 93 h 179"/>
                  <a:gd name="T82" fmla="*/ 297 w 390"/>
                  <a:gd name="T83" fmla="*/ 105 h 179"/>
                  <a:gd name="T84" fmla="*/ 297 w 390"/>
                  <a:gd name="T85" fmla="*/ 123 h 179"/>
                  <a:gd name="T86" fmla="*/ 296 w 390"/>
                  <a:gd name="T87" fmla="*/ 137 h 179"/>
                  <a:gd name="T88" fmla="*/ 313 w 390"/>
                  <a:gd name="T89" fmla="*/ 154 h 179"/>
                  <a:gd name="T90" fmla="*/ 331 w 390"/>
                  <a:gd name="T91" fmla="*/ 152 h 179"/>
                  <a:gd name="T92" fmla="*/ 346 w 390"/>
                  <a:gd name="T93" fmla="*/ 176 h 179"/>
                  <a:gd name="T94" fmla="*/ 387 w 390"/>
                  <a:gd name="T95" fmla="*/ 160 h 179"/>
                  <a:gd name="T96" fmla="*/ 390 w 390"/>
                  <a:gd name="T97" fmla="*/ 127 h 179"/>
                  <a:gd name="T98" fmla="*/ 335 w 390"/>
                  <a:gd name="T99" fmla="*/ 128 h 179"/>
                  <a:gd name="T100" fmla="*/ 291 w 390"/>
                  <a:gd name="T10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0" h="179">
                    <a:moveTo>
                      <a:pt x="291" y="0"/>
                    </a:moveTo>
                    <a:lnTo>
                      <a:pt x="0" y="78"/>
                    </a:lnTo>
                    <a:lnTo>
                      <a:pt x="0" y="78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26" y="117"/>
                    </a:lnTo>
                    <a:lnTo>
                      <a:pt x="36" y="96"/>
                    </a:lnTo>
                    <a:lnTo>
                      <a:pt x="41" y="95"/>
                    </a:lnTo>
                    <a:lnTo>
                      <a:pt x="48" y="96"/>
                    </a:lnTo>
                    <a:lnTo>
                      <a:pt x="58" y="81"/>
                    </a:lnTo>
                    <a:lnTo>
                      <a:pt x="58" y="73"/>
                    </a:lnTo>
                    <a:lnTo>
                      <a:pt x="61" y="74"/>
                    </a:lnTo>
                    <a:lnTo>
                      <a:pt x="61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85" y="78"/>
                    </a:lnTo>
                    <a:lnTo>
                      <a:pt x="88" y="74"/>
                    </a:lnTo>
                    <a:lnTo>
                      <a:pt x="85" y="73"/>
                    </a:lnTo>
                    <a:lnTo>
                      <a:pt x="88" y="69"/>
                    </a:lnTo>
                    <a:lnTo>
                      <a:pt x="86" y="68"/>
                    </a:lnTo>
                    <a:lnTo>
                      <a:pt x="98" y="64"/>
                    </a:lnTo>
                    <a:lnTo>
                      <a:pt x="103" y="54"/>
                    </a:lnTo>
                    <a:lnTo>
                      <a:pt x="120" y="61"/>
                    </a:lnTo>
                    <a:lnTo>
                      <a:pt x="132" y="56"/>
                    </a:lnTo>
                    <a:lnTo>
                      <a:pt x="134" y="61"/>
                    </a:lnTo>
                    <a:lnTo>
                      <a:pt x="130" y="63"/>
                    </a:lnTo>
                    <a:lnTo>
                      <a:pt x="134" y="66"/>
                    </a:lnTo>
                    <a:lnTo>
                      <a:pt x="137" y="64"/>
                    </a:lnTo>
                    <a:lnTo>
                      <a:pt x="137" y="68"/>
                    </a:lnTo>
                    <a:lnTo>
                      <a:pt x="142" y="66"/>
                    </a:lnTo>
                    <a:lnTo>
                      <a:pt x="140" y="73"/>
                    </a:lnTo>
                    <a:lnTo>
                      <a:pt x="146" y="74"/>
                    </a:lnTo>
                    <a:lnTo>
                      <a:pt x="149" y="83"/>
                    </a:lnTo>
                    <a:lnTo>
                      <a:pt x="164" y="83"/>
                    </a:lnTo>
                    <a:lnTo>
                      <a:pt x="174" y="88"/>
                    </a:lnTo>
                    <a:lnTo>
                      <a:pt x="173" y="98"/>
                    </a:lnTo>
                    <a:lnTo>
                      <a:pt x="179" y="103"/>
                    </a:lnTo>
                    <a:lnTo>
                      <a:pt x="193" y="103"/>
                    </a:lnTo>
                    <a:lnTo>
                      <a:pt x="200" y="108"/>
                    </a:lnTo>
                    <a:lnTo>
                      <a:pt x="208" y="110"/>
                    </a:lnTo>
                    <a:lnTo>
                      <a:pt x="213" y="103"/>
                    </a:lnTo>
                    <a:lnTo>
                      <a:pt x="227" y="110"/>
                    </a:lnTo>
                    <a:lnTo>
                      <a:pt x="220" y="123"/>
                    </a:lnTo>
                    <a:lnTo>
                      <a:pt x="220" y="123"/>
                    </a:lnTo>
                    <a:lnTo>
                      <a:pt x="221" y="130"/>
                    </a:lnTo>
                    <a:lnTo>
                      <a:pt x="215" y="133"/>
                    </a:lnTo>
                    <a:lnTo>
                      <a:pt x="216" y="145"/>
                    </a:lnTo>
                    <a:lnTo>
                      <a:pt x="216" y="150"/>
                    </a:lnTo>
                    <a:lnTo>
                      <a:pt x="215" y="160"/>
                    </a:lnTo>
                    <a:lnTo>
                      <a:pt x="220" y="164"/>
                    </a:lnTo>
                    <a:lnTo>
                      <a:pt x="232" y="162"/>
                    </a:lnTo>
                    <a:lnTo>
                      <a:pt x="250" y="167"/>
                    </a:lnTo>
                    <a:lnTo>
                      <a:pt x="259" y="166"/>
                    </a:lnTo>
                    <a:lnTo>
                      <a:pt x="265" y="169"/>
                    </a:lnTo>
                    <a:lnTo>
                      <a:pt x="277" y="169"/>
                    </a:lnTo>
                    <a:lnTo>
                      <a:pt x="286" y="176"/>
                    </a:lnTo>
                    <a:lnTo>
                      <a:pt x="297" y="177"/>
                    </a:lnTo>
                    <a:lnTo>
                      <a:pt x="286" y="155"/>
                    </a:lnTo>
                    <a:lnTo>
                      <a:pt x="272" y="149"/>
                    </a:lnTo>
                    <a:lnTo>
                      <a:pt x="279" y="145"/>
                    </a:lnTo>
                    <a:lnTo>
                      <a:pt x="279" y="144"/>
                    </a:lnTo>
                    <a:lnTo>
                      <a:pt x="274" y="137"/>
                    </a:lnTo>
                    <a:lnTo>
                      <a:pt x="267" y="120"/>
                    </a:lnTo>
                    <a:lnTo>
                      <a:pt x="260" y="79"/>
                    </a:lnTo>
                    <a:lnTo>
                      <a:pt x="252" y="69"/>
                    </a:lnTo>
                    <a:lnTo>
                      <a:pt x="264" y="59"/>
                    </a:lnTo>
                    <a:lnTo>
                      <a:pt x="277" y="39"/>
                    </a:lnTo>
                    <a:lnTo>
                      <a:pt x="279" y="27"/>
                    </a:lnTo>
                    <a:lnTo>
                      <a:pt x="282" y="20"/>
                    </a:lnTo>
                    <a:lnTo>
                      <a:pt x="286" y="19"/>
                    </a:lnTo>
                    <a:lnTo>
                      <a:pt x="291" y="22"/>
                    </a:lnTo>
                    <a:lnTo>
                      <a:pt x="292" y="24"/>
                    </a:lnTo>
                    <a:lnTo>
                      <a:pt x="291" y="34"/>
                    </a:lnTo>
                    <a:lnTo>
                      <a:pt x="289" y="41"/>
                    </a:lnTo>
                    <a:lnTo>
                      <a:pt x="282" y="46"/>
                    </a:lnTo>
                    <a:lnTo>
                      <a:pt x="281" y="56"/>
                    </a:lnTo>
                    <a:lnTo>
                      <a:pt x="282" y="63"/>
                    </a:lnTo>
                    <a:lnTo>
                      <a:pt x="287" y="69"/>
                    </a:lnTo>
                    <a:lnTo>
                      <a:pt x="287" y="76"/>
                    </a:lnTo>
                    <a:lnTo>
                      <a:pt x="281" y="91"/>
                    </a:lnTo>
                    <a:lnTo>
                      <a:pt x="284" y="95"/>
                    </a:lnTo>
                    <a:lnTo>
                      <a:pt x="292" y="93"/>
                    </a:lnTo>
                    <a:lnTo>
                      <a:pt x="294" y="95"/>
                    </a:lnTo>
                    <a:lnTo>
                      <a:pt x="297" y="105"/>
                    </a:lnTo>
                    <a:lnTo>
                      <a:pt x="303" y="117"/>
                    </a:lnTo>
                    <a:lnTo>
                      <a:pt x="297" y="123"/>
                    </a:lnTo>
                    <a:lnTo>
                      <a:pt x="294" y="130"/>
                    </a:lnTo>
                    <a:lnTo>
                      <a:pt x="296" y="137"/>
                    </a:lnTo>
                    <a:lnTo>
                      <a:pt x="301" y="145"/>
                    </a:lnTo>
                    <a:lnTo>
                      <a:pt x="313" y="154"/>
                    </a:lnTo>
                    <a:lnTo>
                      <a:pt x="324" y="150"/>
                    </a:lnTo>
                    <a:lnTo>
                      <a:pt x="331" y="152"/>
                    </a:lnTo>
                    <a:lnTo>
                      <a:pt x="343" y="166"/>
                    </a:lnTo>
                    <a:lnTo>
                      <a:pt x="346" y="176"/>
                    </a:lnTo>
                    <a:lnTo>
                      <a:pt x="351" y="179"/>
                    </a:lnTo>
                    <a:lnTo>
                      <a:pt x="387" y="160"/>
                    </a:lnTo>
                    <a:lnTo>
                      <a:pt x="382" y="147"/>
                    </a:lnTo>
                    <a:lnTo>
                      <a:pt x="390" y="127"/>
                    </a:lnTo>
                    <a:lnTo>
                      <a:pt x="389" y="113"/>
                    </a:lnTo>
                    <a:lnTo>
                      <a:pt x="335" y="128"/>
                    </a:lnTo>
                    <a:lnTo>
                      <a:pt x="292" y="0"/>
                    </a:lnTo>
                    <a:lnTo>
                      <a:pt x="291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97"/>
              <p:cNvSpPr>
                <a:spLocks/>
              </p:cNvSpPr>
              <p:nvPr userDrawn="1"/>
            </p:nvSpPr>
            <p:spPr bwMode="auto">
              <a:xfrm>
                <a:off x="3557" y="2487"/>
                <a:ext cx="370" cy="376"/>
              </a:xfrm>
              <a:custGeom>
                <a:avLst/>
                <a:gdLst>
                  <a:gd name="T0" fmla="*/ 22 w 370"/>
                  <a:gd name="T1" fmla="*/ 261 h 376"/>
                  <a:gd name="T2" fmla="*/ 31 w 370"/>
                  <a:gd name="T3" fmla="*/ 241 h 376"/>
                  <a:gd name="T4" fmla="*/ 32 w 370"/>
                  <a:gd name="T5" fmla="*/ 197 h 376"/>
                  <a:gd name="T6" fmla="*/ 44 w 370"/>
                  <a:gd name="T7" fmla="*/ 209 h 376"/>
                  <a:gd name="T8" fmla="*/ 56 w 370"/>
                  <a:gd name="T9" fmla="*/ 201 h 376"/>
                  <a:gd name="T10" fmla="*/ 54 w 370"/>
                  <a:gd name="T11" fmla="*/ 182 h 376"/>
                  <a:gd name="T12" fmla="*/ 56 w 370"/>
                  <a:gd name="T13" fmla="*/ 165 h 376"/>
                  <a:gd name="T14" fmla="*/ 71 w 370"/>
                  <a:gd name="T15" fmla="*/ 145 h 376"/>
                  <a:gd name="T16" fmla="*/ 90 w 370"/>
                  <a:gd name="T17" fmla="*/ 143 h 376"/>
                  <a:gd name="T18" fmla="*/ 113 w 370"/>
                  <a:gd name="T19" fmla="*/ 103 h 376"/>
                  <a:gd name="T20" fmla="*/ 113 w 370"/>
                  <a:gd name="T21" fmla="*/ 86 h 376"/>
                  <a:gd name="T22" fmla="*/ 115 w 370"/>
                  <a:gd name="T23" fmla="*/ 79 h 376"/>
                  <a:gd name="T24" fmla="*/ 117 w 370"/>
                  <a:gd name="T25" fmla="*/ 37 h 376"/>
                  <a:gd name="T26" fmla="*/ 113 w 370"/>
                  <a:gd name="T27" fmla="*/ 20 h 376"/>
                  <a:gd name="T28" fmla="*/ 107 w 370"/>
                  <a:gd name="T29" fmla="*/ 5 h 376"/>
                  <a:gd name="T30" fmla="*/ 115 w 370"/>
                  <a:gd name="T31" fmla="*/ 0 h 376"/>
                  <a:gd name="T32" fmla="*/ 221 w 370"/>
                  <a:gd name="T33" fmla="*/ 76 h 376"/>
                  <a:gd name="T34" fmla="*/ 233 w 370"/>
                  <a:gd name="T35" fmla="*/ 130 h 376"/>
                  <a:gd name="T36" fmla="*/ 247 w 370"/>
                  <a:gd name="T37" fmla="*/ 115 h 376"/>
                  <a:gd name="T38" fmla="*/ 262 w 370"/>
                  <a:gd name="T39" fmla="*/ 93 h 376"/>
                  <a:gd name="T40" fmla="*/ 279 w 370"/>
                  <a:gd name="T41" fmla="*/ 79 h 376"/>
                  <a:gd name="T42" fmla="*/ 282 w 370"/>
                  <a:gd name="T43" fmla="*/ 72 h 376"/>
                  <a:gd name="T44" fmla="*/ 297 w 370"/>
                  <a:gd name="T45" fmla="*/ 77 h 376"/>
                  <a:gd name="T46" fmla="*/ 306 w 370"/>
                  <a:gd name="T47" fmla="*/ 76 h 376"/>
                  <a:gd name="T48" fmla="*/ 306 w 370"/>
                  <a:gd name="T49" fmla="*/ 71 h 376"/>
                  <a:gd name="T50" fmla="*/ 307 w 370"/>
                  <a:gd name="T51" fmla="*/ 66 h 376"/>
                  <a:gd name="T52" fmla="*/ 324 w 370"/>
                  <a:gd name="T53" fmla="*/ 52 h 376"/>
                  <a:gd name="T54" fmla="*/ 353 w 370"/>
                  <a:gd name="T55" fmla="*/ 54 h 376"/>
                  <a:gd name="T56" fmla="*/ 351 w 370"/>
                  <a:gd name="T57" fmla="*/ 61 h 376"/>
                  <a:gd name="T58" fmla="*/ 358 w 370"/>
                  <a:gd name="T59" fmla="*/ 62 h 376"/>
                  <a:gd name="T60" fmla="*/ 363 w 370"/>
                  <a:gd name="T61" fmla="*/ 64 h 376"/>
                  <a:gd name="T62" fmla="*/ 367 w 370"/>
                  <a:gd name="T63" fmla="*/ 72 h 376"/>
                  <a:gd name="T64" fmla="*/ 367 w 370"/>
                  <a:gd name="T65" fmla="*/ 103 h 376"/>
                  <a:gd name="T66" fmla="*/ 319 w 370"/>
                  <a:gd name="T67" fmla="*/ 113 h 376"/>
                  <a:gd name="T68" fmla="*/ 304 w 370"/>
                  <a:gd name="T69" fmla="*/ 143 h 376"/>
                  <a:gd name="T70" fmla="*/ 294 w 370"/>
                  <a:gd name="T71" fmla="*/ 162 h 376"/>
                  <a:gd name="T72" fmla="*/ 269 w 370"/>
                  <a:gd name="T73" fmla="*/ 207 h 376"/>
                  <a:gd name="T74" fmla="*/ 245 w 370"/>
                  <a:gd name="T75" fmla="*/ 197 h 376"/>
                  <a:gd name="T76" fmla="*/ 237 w 370"/>
                  <a:gd name="T77" fmla="*/ 214 h 376"/>
                  <a:gd name="T78" fmla="*/ 231 w 370"/>
                  <a:gd name="T79" fmla="*/ 233 h 376"/>
                  <a:gd name="T80" fmla="*/ 223 w 370"/>
                  <a:gd name="T81" fmla="*/ 263 h 376"/>
                  <a:gd name="T82" fmla="*/ 206 w 370"/>
                  <a:gd name="T83" fmla="*/ 302 h 376"/>
                  <a:gd name="T84" fmla="*/ 206 w 370"/>
                  <a:gd name="T85" fmla="*/ 315 h 376"/>
                  <a:gd name="T86" fmla="*/ 198 w 370"/>
                  <a:gd name="T87" fmla="*/ 332 h 376"/>
                  <a:gd name="T88" fmla="*/ 176 w 370"/>
                  <a:gd name="T89" fmla="*/ 342 h 376"/>
                  <a:gd name="T90" fmla="*/ 164 w 370"/>
                  <a:gd name="T91" fmla="*/ 344 h 376"/>
                  <a:gd name="T92" fmla="*/ 164 w 370"/>
                  <a:gd name="T93" fmla="*/ 353 h 376"/>
                  <a:gd name="T94" fmla="*/ 125 w 370"/>
                  <a:gd name="T95" fmla="*/ 358 h 376"/>
                  <a:gd name="T96" fmla="*/ 107 w 370"/>
                  <a:gd name="T97" fmla="*/ 376 h 376"/>
                  <a:gd name="T98" fmla="*/ 78 w 370"/>
                  <a:gd name="T99" fmla="*/ 366 h 376"/>
                  <a:gd name="T100" fmla="*/ 71 w 370"/>
                  <a:gd name="T101" fmla="*/ 356 h 376"/>
                  <a:gd name="T102" fmla="*/ 71 w 370"/>
                  <a:gd name="T103" fmla="*/ 349 h 376"/>
                  <a:gd name="T104" fmla="*/ 51 w 370"/>
                  <a:gd name="T105" fmla="*/ 342 h 376"/>
                  <a:gd name="T106" fmla="*/ 37 w 370"/>
                  <a:gd name="T107" fmla="*/ 331 h 376"/>
                  <a:gd name="T108" fmla="*/ 20 w 370"/>
                  <a:gd name="T109" fmla="*/ 310 h 376"/>
                  <a:gd name="T110" fmla="*/ 5 w 370"/>
                  <a:gd name="T111" fmla="*/ 285 h 376"/>
                  <a:gd name="T112" fmla="*/ 2 w 370"/>
                  <a:gd name="T113" fmla="*/ 26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0" h="376">
                    <a:moveTo>
                      <a:pt x="2" y="268"/>
                    </a:moveTo>
                    <a:lnTo>
                      <a:pt x="22" y="261"/>
                    </a:lnTo>
                    <a:lnTo>
                      <a:pt x="22" y="245"/>
                    </a:lnTo>
                    <a:lnTo>
                      <a:pt x="31" y="241"/>
                    </a:lnTo>
                    <a:lnTo>
                      <a:pt x="24" y="224"/>
                    </a:lnTo>
                    <a:lnTo>
                      <a:pt x="32" y="197"/>
                    </a:lnTo>
                    <a:lnTo>
                      <a:pt x="42" y="197"/>
                    </a:lnTo>
                    <a:lnTo>
                      <a:pt x="44" y="209"/>
                    </a:lnTo>
                    <a:lnTo>
                      <a:pt x="51" y="201"/>
                    </a:lnTo>
                    <a:lnTo>
                      <a:pt x="56" y="201"/>
                    </a:lnTo>
                    <a:lnTo>
                      <a:pt x="49" y="187"/>
                    </a:lnTo>
                    <a:lnTo>
                      <a:pt x="54" y="182"/>
                    </a:lnTo>
                    <a:lnTo>
                      <a:pt x="53" y="175"/>
                    </a:lnTo>
                    <a:lnTo>
                      <a:pt x="56" y="165"/>
                    </a:lnTo>
                    <a:lnTo>
                      <a:pt x="64" y="160"/>
                    </a:lnTo>
                    <a:lnTo>
                      <a:pt x="71" y="145"/>
                    </a:lnTo>
                    <a:lnTo>
                      <a:pt x="80" y="150"/>
                    </a:lnTo>
                    <a:lnTo>
                      <a:pt x="90" y="143"/>
                    </a:lnTo>
                    <a:lnTo>
                      <a:pt x="112" y="113"/>
                    </a:lnTo>
                    <a:lnTo>
                      <a:pt x="113" y="103"/>
                    </a:lnTo>
                    <a:lnTo>
                      <a:pt x="110" y="98"/>
                    </a:lnTo>
                    <a:lnTo>
                      <a:pt x="113" y="86"/>
                    </a:lnTo>
                    <a:lnTo>
                      <a:pt x="110" y="81"/>
                    </a:lnTo>
                    <a:lnTo>
                      <a:pt x="115" y="79"/>
                    </a:lnTo>
                    <a:lnTo>
                      <a:pt x="112" y="62"/>
                    </a:lnTo>
                    <a:lnTo>
                      <a:pt x="117" y="37"/>
                    </a:lnTo>
                    <a:lnTo>
                      <a:pt x="113" y="28"/>
                    </a:lnTo>
                    <a:lnTo>
                      <a:pt x="113" y="20"/>
                    </a:lnTo>
                    <a:lnTo>
                      <a:pt x="105" y="10"/>
                    </a:lnTo>
                    <a:lnTo>
                      <a:pt x="107" y="5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9" y="96"/>
                    </a:lnTo>
                    <a:lnTo>
                      <a:pt x="221" y="76"/>
                    </a:lnTo>
                    <a:lnTo>
                      <a:pt x="221" y="76"/>
                    </a:lnTo>
                    <a:lnTo>
                      <a:pt x="233" y="130"/>
                    </a:lnTo>
                    <a:lnTo>
                      <a:pt x="233" y="130"/>
                    </a:lnTo>
                    <a:lnTo>
                      <a:pt x="247" y="115"/>
                    </a:lnTo>
                    <a:lnTo>
                      <a:pt x="257" y="94"/>
                    </a:lnTo>
                    <a:lnTo>
                      <a:pt x="262" y="93"/>
                    </a:lnTo>
                    <a:lnTo>
                      <a:pt x="269" y="94"/>
                    </a:lnTo>
                    <a:lnTo>
                      <a:pt x="279" y="79"/>
                    </a:lnTo>
                    <a:lnTo>
                      <a:pt x="279" y="71"/>
                    </a:lnTo>
                    <a:lnTo>
                      <a:pt x="282" y="72"/>
                    </a:lnTo>
                    <a:lnTo>
                      <a:pt x="282" y="77"/>
                    </a:lnTo>
                    <a:lnTo>
                      <a:pt x="297" y="77"/>
                    </a:lnTo>
                    <a:lnTo>
                      <a:pt x="297" y="77"/>
                    </a:lnTo>
                    <a:lnTo>
                      <a:pt x="306" y="76"/>
                    </a:lnTo>
                    <a:lnTo>
                      <a:pt x="309" y="72"/>
                    </a:lnTo>
                    <a:lnTo>
                      <a:pt x="306" y="71"/>
                    </a:lnTo>
                    <a:lnTo>
                      <a:pt x="309" y="67"/>
                    </a:lnTo>
                    <a:lnTo>
                      <a:pt x="307" y="66"/>
                    </a:lnTo>
                    <a:lnTo>
                      <a:pt x="319" y="62"/>
                    </a:lnTo>
                    <a:lnTo>
                      <a:pt x="324" y="52"/>
                    </a:lnTo>
                    <a:lnTo>
                      <a:pt x="341" y="59"/>
                    </a:lnTo>
                    <a:lnTo>
                      <a:pt x="353" y="54"/>
                    </a:lnTo>
                    <a:lnTo>
                      <a:pt x="355" y="59"/>
                    </a:lnTo>
                    <a:lnTo>
                      <a:pt x="351" y="61"/>
                    </a:lnTo>
                    <a:lnTo>
                      <a:pt x="355" y="64"/>
                    </a:lnTo>
                    <a:lnTo>
                      <a:pt x="358" y="62"/>
                    </a:lnTo>
                    <a:lnTo>
                      <a:pt x="358" y="66"/>
                    </a:lnTo>
                    <a:lnTo>
                      <a:pt x="363" y="64"/>
                    </a:lnTo>
                    <a:lnTo>
                      <a:pt x="361" y="71"/>
                    </a:lnTo>
                    <a:lnTo>
                      <a:pt x="367" y="72"/>
                    </a:lnTo>
                    <a:lnTo>
                      <a:pt x="370" y="81"/>
                    </a:lnTo>
                    <a:lnTo>
                      <a:pt x="367" y="103"/>
                    </a:lnTo>
                    <a:lnTo>
                      <a:pt x="319" y="81"/>
                    </a:lnTo>
                    <a:lnTo>
                      <a:pt x="319" y="113"/>
                    </a:lnTo>
                    <a:lnTo>
                      <a:pt x="311" y="137"/>
                    </a:lnTo>
                    <a:lnTo>
                      <a:pt x="304" y="143"/>
                    </a:lnTo>
                    <a:lnTo>
                      <a:pt x="299" y="143"/>
                    </a:lnTo>
                    <a:lnTo>
                      <a:pt x="294" y="162"/>
                    </a:lnTo>
                    <a:lnTo>
                      <a:pt x="282" y="157"/>
                    </a:lnTo>
                    <a:lnTo>
                      <a:pt x="269" y="207"/>
                    </a:lnTo>
                    <a:lnTo>
                      <a:pt x="250" y="206"/>
                    </a:lnTo>
                    <a:lnTo>
                      <a:pt x="245" y="197"/>
                    </a:lnTo>
                    <a:lnTo>
                      <a:pt x="235" y="196"/>
                    </a:lnTo>
                    <a:lnTo>
                      <a:pt x="237" y="214"/>
                    </a:lnTo>
                    <a:lnTo>
                      <a:pt x="230" y="228"/>
                    </a:lnTo>
                    <a:lnTo>
                      <a:pt x="231" y="233"/>
                    </a:lnTo>
                    <a:lnTo>
                      <a:pt x="225" y="245"/>
                    </a:lnTo>
                    <a:lnTo>
                      <a:pt x="223" y="263"/>
                    </a:lnTo>
                    <a:lnTo>
                      <a:pt x="210" y="287"/>
                    </a:lnTo>
                    <a:lnTo>
                      <a:pt x="206" y="302"/>
                    </a:lnTo>
                    <a:lnTo>
                      <a:pt x="213" y="307"/>
                    </a:lnTo>
                    <a:lnTo>
                      <a:pt x="206" y="315"/>
                    </a:lnTo>
                    <a:lnTo>
                      <a:pt x="211" y="319"/>
                    </a:lnTo>
                    <a:lnTo>
                      <a:pt x="198" y="332"/>
                    </a:lnTo>
                    <a:lnTo>
                      <a:pt x="191" y="329"/>
                    </a:lnTo>
                    <a:lnTo>
                      <a:pt x="176" y="342"/>
                    </a:lnTo>
                    <a:lnTo>
                      <a:pt x="166" y="341"/>
                    </a:lnTo>
                    <a:lnTo>
                      <a:pt x="164" y="344"/>
                    </a:lnTo>
                    <a:lnTo>
                      <a:pt x="166" y="349"/>
                    </a:lnTo>
                    <a:lnTo>
                      <a:pt x="164" y="353"/>
                    </a:lnTo>
                    <a:lnTo>
                      <a:pt x="140" y="366"/>
                    </a:lnTo>
                    <a:lnTo>
                      <a:pt x="125" y="358"/>
                    </a:lnTo>
                    <a:lnTo>
                      <a:pt x="123" y="366"/>
                    </a:lnTo>
                    <a:lnTo>
                      <a:pt x="107" y="376"/>
                    </a:lnTo>
                    <a:lnTo>
                      <a:pt x="88" y="371"/>
                    </a:lnTo>
                    <a:lnTo>
                      <a:pt x="78" y="366"/>
                    </a:lnTo>
                    <a:lnTo>
                      <a:pt x="76" y="358"/>
                    </a:lnTo>
                    <a:lnTo>
                      <a:pt x="71" y="356"/>
                    </a:lnTo>
                    <a:lnTo>
                      <a:pt x="73" y="351"/>
                    </a:lnTo>
                    <a:lnTo>
                      <a:pt x="71" y="349"/>
                    </a:lnTo>
                    <a:lnTo>
                      <a:pt x="56" y="349"/>
                    </a:lnTo>
                    <a:lnTo>
                      <a:pt x="51" y="342"/>
                    </a:lnTo>
                    <a:lnTo>
                      <a:pt x="41" y="339"/>
                    </a:lnTo>
                    <a:lnTo>
                      <a:pt x="37" y="331"/>
                    </a:lnTo>
                    <a:lnTo>
                      <a:pt x="20" y="317"/>
                    </a:lnTo>
                    <a:lnTo>
                      <a:pt x="20" y="310"/>
                    </a:lnTo>
                    <a:lnTo>
                      <a:pt x="2" y="295"/>
                    </a:lnTo>
                    <a:lnTo>
                      <a:pt x="5" y="285"/>
                    </a:lnTo>
                    <a:lnTo>
                      <a:pt x="0" y="268"/>
                    </a:lnTo>
                    <a:lnTo>
                      <a:pt x="2" y="26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98"/>
              <p:cNvSpPr>
                <a:spLocks/>
              </p:cNvSpPr>
              <p:nvPr userDrawn="1"/>
            </p:nvSpPr>
            <p:spPr bwMode="auto">
              <a:xfrm>
                <a:off x="3557" y="2487"/>
                <a:ext cx="370" cy="376"/>
              </a:xfrm>
              <a:custGeom>
                <a:avLst/>
                <a:gdLst>
                  <a:gd name="T0" fmla="*/ 22 w 370"/>
                  <a:gd name="T1" fmla="*/ 261 h 376"/>
                  <a:gd name="T2" fmla="*/ 31 w 370"/>
                  <a:gd name="T3" fmla="*/ 241 h 376"/>
                  <a:gd name="T4" fmla="*/ 32 w 370"/>
                  <a:gd name="T5" fmla="*/ 197 h 376"/>
                  <a:gd name="T6" fmla="*/ 44 w 370"/>
                  <a:gd name="T7" fmla="*/ 209 h 376"/>
                  <a:gd name="T8" fmla="*/ 56 w 370"/>
                  <a:gd name="T9" fmla="*/ 201 h 376"/>
                  <a:gd name="T10" fmla="*/ 54 w 370"/>
                  <a:gd name="T11" fmla="*/ 182 h 376"/>
                  <a:gd name="T12" fmla="*/ 56 w 370"/>
                  <a:gd name="T13" fmla="*/ 165 h 376"/>
                  <a:gd name="T14" fmla="*/ 71 w 370"/>
                  <a:gd name="T15" fmla="*/ 145 h 376"/>
                  <a:gd name="T16" fmla="*/ 90 w 370"/>
                  <a:gd name="T17" fmla="*/ 143 h 376"/>
                  <a:gd name="T18" fmla="*/ 113 w 370"/>
                  <a:gd name="T19" fmla="*/ 103 h 376"/>
                  <a:gd name="T20" fmla="*/ 113 w 370"/>
                  <a:gd name="T21" fmla="*/ 86 h 376"/>
                  <a:gd name="T22" fmla="*/ 115 w 370"/>
                  <a:gd name="T23" fmla="*/ 79 h 376"/>
                  <a:gd name="T24" fmla="*/ 117 w 370"/>
                  <a:gd name="T25" fmla="*/ 37 h 376"/>
                  <a:gd name="T26" fmla="*/ 113 w 370"/>
                  <a:gd name="T27" fmla="*/ 20 h 376"/>
                  <a:gd name="T28" fmla="*/ 107 w 370"/>
                  <a:gd name="T29" fmla="*/ 5 h 376"/>
                  <a:gd name="T30" fmla="*/ 115 w 370"/>
                  <a:gd name="T31" fmla="*/ 0 h 376"/>
                  <a:gd name="T32" fmla="*/ 221 w 370"/>
                  <a:gd name="T33" fmla="*/ 76 h 376"/>
                  <a:gd name="T34" fmla="*/ 233 w 370"/>
                  <a:gd name="T35" fmla="*/ 130 h 376"/>
                  <a:gd name="T36" fmla="*/ 247 w 370"/>
                  <a:gd name="T37" fmla="*/ 115 h 376"/>
                  <a:gd name="T38" fmla="*/ 262 w 370"/>
                  <a:gd name="T39" fmla="*/ 93 h 376"/>
                  <a:gd name="T40" fmla="*/ 279 w 370"/>
                  <a:gd name="T41" fmla="*/ 79 h 376"/>
                  <a:gd name="T42" fmla="*/ 282 w 370"/>
                  <a:gd name="T43" fmla="*/ 72 h 376"/>
                  <a:gd name="T44" fmla="*/ 297 w 370"/>
                  <a:gd name="T45" fmla="*/ 77 h 376"/>
                  <a:gd name="T46" fmla="*/ 306 w 370"/>
                  <a:gd name="T47" fmla="*/ 76 h 376"/>
                  <a:gd name="T48" fmla="*/ 306 w 370"/>
                  <a:gd name="T49" fmla="*/ 71 h 376"/>
                  <a:gd name="T50" fmla="*/ 307 w 370"/>
                  <a:gd name="T51" fmla="*/ 66 h 376"/>
                  <a:gd name="T52" fmla="*/ 324 w 370"/>
                  <a:gd name="T53" fmla="*/ 52 h 376"/>
                  <a:gd name="T54" fmla="*/ 353 w 370"/>
                  <a:gd name="T55" fmla="*/ 54 h 376"/>
                  <a:gd name="T56" fmla="*/ 351 w 370"/>
                  <a:gd name="T57" fmla="*/ 61 h 376"/>
                  <a:gd name="T58" fmla="*/ 358 w 370"/>
                  <a:gd name="T59" fmla="*/ 62 h 376"/>
                  <a:gd name="T60" fmla="*/ 363 w 370"/>
                  <a:gd name="T61" fmla="*/ 64 h 376"/>
                  <a:gd name="T62" fmla="*/ 367 w 370"/>
                  <a:gd name="T63" fmla="*/ 72 h 376"/>
                  <a:gd name="T64" fmla="*/ 367 w 370"/>
                  <a:gd name="T65" fmla="*/ 103 h 376"/>
                  <a:gd name="T66" fmla="*/ 319 w 370"/>
                  <a:gd name="T67" fmla="*/ 113 h 376"/>
                  <a:gd name="T68" fmla="*/ 304 w 370"/>
                  <a:gd name="T69" fmla="*/ 143 h 376"/>
                  <a:gd name="T70" fmla="*/ 294 w 370"/>
                  <a:gd name="T71" fmla="*/ 162 h 376"/>
                  <a:gd name="T72" fmla="*/ 269 w 370"/>
                  <a:gd name="T73" fmla="*/ 207 h 376"/>
                  <a:gd name="T74" fmla="*/ 245 w 370"/>
                  <a:gd name="T75" fmla="*/ 197 h 376"/>
                  <a:gd name="T76" fmla="*/ 237 w 370"/>
                  <a:gd name="T77" fmla="*/ 214 h 376"/>
                  <a:gd name="T78" fmla="*/ 231 w 370"/>
                  <a:gd name="T79" fmla="*/ 233 h 376"/>
                  <a:gd name="T80" fmla="*/ 223 w 370"/>
                  <a:gd name="T81" fmla="*/ 263 h 376"/>
                  <a:gd name="T82" fmla="*/ 206 w 370"/>
                  <a:gd name="T83" fmla="*/ 302 h 376"/>
                  <a:gd name="T84" fmla="*/ 206 w 370"/>
                  <a:gd name="T85" fmla="*/ 315 h 376"/>
                  <a:gd name="T86" fmla="*/ 198 w 370"/>
                  <a:gd name="T87" fmla="*/ 332 h 376"/>
                  <a:gd name="T88" fmla="*/ 176 w 370"/>
                  <a:gd name="T89" fmla="*/ 342 h 376"/>
                  <a:gd name="T90" fmla="*/ 164 w 370"/>
                  <a:gd name="T91" fmla="*/ 344 h 376"/>
                  <a:gd name="T92" fmla="*/ 164 w 370"/>
                  <a:gd name="T93" fmla="*/ 353 h 376"/>
                  <a:gd name="T94" fmla="*/ 125 w 370"/>
                  <a:gd name="T95" fmla="*/ 358 h 376"/>
                  <a:gd name="T96" fmla="*/ 107 w 370"/>
                  <a:gd name="T97" fmla="*/ 376 h 376"/>
                  <a:gd name="T98" fmla="*/ 78 w 370"/>
                  <a:gd name="T99" fmla="*/ 366 h 376"/>
                  <a:gd name="T100" fmla="*/ 71 w 370"/>
                  <a:gd name="T101" fmla="*/ 356 h 376"/>
                  <a:gd name="T102" fmla="*/ 71 w 370"/>
                  <a:gd name="T103" fmla="*/ 349 h 376"/>
                  <a:gd name="T104" fmla="*/ 51 w 370"/>
                  <a:gd name="T105" fmla="*/ 342 h 376"/>
                  <a:gd name="T106" fmla="*/ 37 w 370"/>
                  <a:gd name="T107" fmla="*/ 331 h 376"/>
                  <a:gd name="T108" fmla="*/ 20 w 370"/>
                  <a:gd name="T109" fmla="*/ 310 h 376"/>
                  <a:gd name="T110" fmla="*/ 5 w 370"/>
                  <a:gd name="T111" fmla="*/ 285 h 376"/>
                  <a:gd name="T112" fmla="*/ 2 w 370"/>
                  <a:gd name="T113" fmla="*/ 26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0" h="376">
                    <a:moveTo>
                      <a:pt x="2" y="268"/>
                    </a:moveTo>
                    <a:lnTo>
                      <a:pt x="22" y="261"/>
                    </a:lnTo>
                    <a:lnTo>
                      <a:pt x="22" y="245"/>
                    </a:lnTo>
                    <a:lnTo>
                      <a:pt x="31" y="241"/>
                    </a:lnTo>
                    <a:lnTo>
                      <a:pt x="24" y="224"/>
                    </a:lnTo>
                    <a:lnTo>
                      <a:pt x="32" y="197"/>
                    </a:lnTo>
                    <a:lnTo>
                      <a:pt x="42" y="197"/>
                    </a:lnTo>
                    <a:lnTo>
                      <a:pt x="44" y="209"/>
                    </a:lnTo>
                    <a:lnTo>
                      <a:pt x="51" y="201"/>
                    </a:lnTo>
                    <a:lnTo>
                      <a:pt x="56" y="201"/>
                    </a:lnTo>
                    <a:lnTo>
                      <a:pt x="49" y="187"/>
                    </a:lnTo>
                    <a:lnTo>
                      <a:pt x="54" y="182"/>
                    </a:lnTo>
                    <a:lnTo>
                      <a:pt x="53" y="175"/>
                    </a:lnTo>
                    <a:lnTo>
                      <a:pt x="56" y="165"/>
                    </a:lnTo>
                    <a:lnTo>
                      <a:pt x="64" y="160"/>
                    </a:lnTo>
                    <a:lnTo>
                      <a:pt x="71" y="145"/>
                    </a:lnTo>
                    <a:lnTo>
                      <a:pt x="80" y="150"/>
                    </a:lnTo>
                    <a:lnTo>
                      <a:pt x="90" y="143"/>
                    </a:lnTo>
                    <a:lnTo>
                      <a:pt x="112" y="113"/>
                    </a:lnTo>
                    <a:lnTo>
                      <a:pt x="113" y="103"/>
                    </a:lnTo>
                    <a:lnTo>
                      <a:pt x="110" y="98"/>
                    </a:lnTo>
                    <a:lnTo>
                      <a:pt x="113" y="86"/>
                    </a:lnTo>
                    <a:lnTo>
                      <a:pt x="110" y="81"/>
                    </a:lnTo>
                    <a:lnTo>
                      <a:pt x="115" y="79"/>
                    </a:lnTo>
                    <a:lnTo>
                      <a:pt x="112" y="62"/>
                    </a:lnTo>
                    <a:lnTo>
                      <a:pt x="117" y="37"/>
                    </a:lnTo>
                    <a:lnTo>
                      <a:pt x="113" y="28"/>
                    </a:lnTo>
                    <a:lnTo>
                      <a:pt x="113" y="20"/>
                    </a:lnTo>
                    <a:lnTo>
                      <a:pt x="105" y="10"/>
                    </a:lnTo>
                    <a:lnTo>
                      <a:pt x="107" y="5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9" y="96"/>
                    </a:lnTo>
                    <a:lnTo>
                      <a:pt x="221" y="76"/>
                    </a:lnTo>
                    <a:lnTo>
                      <a:pt x="221" y="76"/>
                    </a:lnTo>
                    <a:lnTo>
                      <a:pt x="233" y="130"/>
                    </a:lnTo>
                    <a:lnTo>
                      <a:pt x="233" y="130"/>
                    </a:lnTo>
                    <a:lnTo>
                      <a:pt x="247" y="115"/>
                    </a:lnTo>
                    <a:lnTo>
                      <a:pt x="257" y="94"/>
                    </a:lnTo>
                    <a:lnTo>
                      <a:pt x="262" y="93"/>
                    </a:lnTo>
                    <a:lnTo>
                      <a:pt x="269" y="94"/>
                    </a:lnTo>
                    <a:lnTo>
                      <a:pt x="279" y="79"/>
                    </a:lnTo>
                    <a:lnTo>
                      <a:pt x="279" y="71"/>
                    </a:lnTo>
                    <a:lnTo>
                      <a:pt x="282" y="72"/>
                    </a:lnTo>
                    <a:lnTo>
                      <a:pt x="282" y="77"/>
                    </a:lnTo>
                    <a:lnTo>
                      <a:pt x="297" y="77"/>
                    </a:lnTo>
                    <a:lnTo>
                      <a:pt x="297" y="77"/>
                    </a:lnTo>
                    <a:lnTo>
                      <a:pt x="306" y="76"/>
                    </a:lnTo>
                    <a:lnTo>
                      <a:pt x="309" y="72"/>
                    </a:lnTo>
                    <a:lnTo>
                      <a:pt x="306" y="71"/>
                    </a:lnTo>
                    <a:lnTo>
                      <a:pt x="309" y="67"/>
                    </a:lnTo>
                    <a:lnTo>
                      <a:pt x="307" y="66"/>
                    </a:lnTo>
                    <a:lnTo>
                      <a:pt x="319" y="62"/>
                    </a:lnTo>
                    <a:lnTo>
                      <a:pt x="324" y="52"/>
                    </a:lnTo>
                    <a:lnTo>
                      <a:pt x="341" y="59"/>
                    </a:lnTo>
                    <a:lnTo>
                      <a:pt x="353" y="54"/>
                    </a:lnTo>
                    <a:lnTo>
                      <a:pt x="355" y="59"/>
                    </a:lnTo>
                    <a:lnTo>
                      <a:pt x="351" y="61"/>
                    </a:lnTo>
                    <a:lnTo>
                      <a:pt x="355" y="64"/>
                    </a:lnTo>
                    <a:lnTo>
                      <a:pt x="358" y="62"/>
                    </a:lnTo>
                    <a:lnTo>
                      <a:pt x="358" y="66"/>
                    </a:lnTo>
                    <a:lnTo>
                      <a:pt x="363" y="64"/>
                    </a:lnTo>
                    <a:lnTo>
                      <a:pt x="361" y="71"/>
                    </a:lnTo>
                    <a:lnTo>
                      <a:pt x="367" y="72"/>
                    </a:lnTo>
                    <a:lnTo>
                      <a:pt x="370" y="81"/>
                    </a:lnTo>
                    <a:lnTo>
                      <a:pt x="367" y="103"/>
                    </a:lnTo>
                    <a:lnTo>
                      <a:pt x="319" y="81"/>
                    </a:lnTo>
                    <a:lnTo>
                      <a:pt x="319" y="113"/>
                    </a:lnTo>
                    <a:lnTo>
                      <a:pt x="311" y="137"/>
                    </a:lnTo>
                    <a:lnTo>
                      <a:pt x="304" y="143"/>
                    </a:lnTo>
                    <a:lnTo>
                      <a:pt x="299" y="143"/>
                    </a:lnTo>
                    <a:lnTo>
                      <a:pt x="294" y="162"/>
                    </a:lnTo>
                    <a:lnTo>
                      <a:pt x="282" y="157"/>
                    </a:lnTo>
                    <a:lnTo>
                      <a:pt x="269" y="207"/>
                    </a:lnTo>
                    <a:lnTo>
                      <a:pt x="250" y="206"/>
                    </a:lnTo>
                    <a:lnTo>
                      <a:pt x="245" y="197"/>
                    </a:lnTo>
                    <a:lnTo>
                      <a:pt x="235" y="196"/>
                    </a:lnTo>
                    <a:lnTo>
                      <a:pt x="237" y="214"/>
                    </a:lnTo>
                    <a:lnTo>
                      <a:pt x="230" y="228"/>
                    </a:lnTo>
                    <a:lnTo>
                      <a:pt x="231" y="233"/>
                    </a:lnTo>
                    <a:lnTo>
                      <a:pt x="225" y="245"/>
                    </a:lnTo>
                    <a:lnTo>
                      <a:pt x="223" y="263"/>
                    </a:lnTo>
                    <a:lnTo>
                      <a:pt x="210" y="287"/>
                    </a:lnTo>
                    <a:lnTo>
                      <a:pt x="206" y="302"/>
                    </a:lnTo>
                    <a:lnTo>
                      <a:pt x="213" y="307"/>
                    </a:lnTo>
                    <a:lnTo>
                      <a:pt x="206" y="315"/>
                    </a:lnTo>
                    <a:lnTo>
                      <a:pt x="211" y="319"/>
                    </a:lnTo>
                    <a:lnTo>
                      <a:pt x="198" y="332"/>
                    </a:lnTo>
                    <a:lnTo>
                      <a:pt x="191" y="329"/>
                    </a:lnTo>
                    <a:lnTo>
                      <a:pt x="176" y="342"/>
                    </a:lnTo>
                    <a:lnTo>
                      <a:pt x="166" y="341"/>
                    </a:lnTo>
                    <a:lnTo>
                      <a:pt x="164" y="344"/>
                    </a:lnTo>
                    <a:lnTo>
                      <a:pt x="166" y="349"/>
                    </a:lnTo>
                    <a:lnTo>
                      <a:pt x="164" y="353"/>
                    </a:lnTo>
                    <a:lnTo>
                      <a:pt x="140" y="366"/>
                    </a:lnTo>
                    <a:lnTo>
                      <a:pt x="125" y="358"/>
                    </a:lnTo>
                    <a:lnTo>
                      <a:pt x="123" y="366"/>
                    </a:lnTo>
                    <a:lnTo>
                      <a:pt x="107" y="376"/>
                    </a:lnTo>
                    <a:lnTo>
                      <a:pt x="88" y="371"/>
                    </a:lnTo>
                    <a:lnTo>
                      <a:pt x="78" y="366"/>
                    </a:lnTo>
                    <a:lnTo>
                      <a:pt x="76" y="358"/>
                    </a:lnTo>
                    <a:lnTo>
                      <a:pt x="71" y="356"/>
                    </a:lnTo>
                    <a:lnTo>
                      <a:pt x="73" y="351"/>
                    </a:lnTo>
                    <a:lnTo>
                      <a:pt x="71" y="349"/>
                    </a:lnTo>
                    <a:lnTo>
                      <a:pt x="56" y="349"/>
                    </a:lnTo>
                    <a:lnTo>
                      <a:pt x="51" y="342"/>
                    </a:lnTo>
                    <a:lnTo>
                      <a:pt x="41" y="339"/>
                    </a:lnTo>
                    <a:lnTo>
                      <a:pt x="37" y="331"/>
                    </a:lnTo>
                    <a:lnTo>
                      <a:pt x="20" y="317"/>
                    </a:lnTo>
                    <a:lnTo>
                      <a:pt x="20" y="310"/>
                    </a:lnTo>
                    <a:lnTo>
                      <a:pt x="2" y="295"/>
                    </a:lnTo>
                    <a:lnTo>
                      <a:pt x="5" y="285"/>
                    </a:lnTo>
                    <a:lnTo>
                      <a:pt x="0" y="268"/>
                    </a:lnTo>
                    <a:lnTo>
                      <a:pt x="2" y="26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99"/>
              <p:cNvSpPr>
                <a:spLocks/>
              </p:cNvSpPr>
              <p:nvPr userDrawn="1"/>
            </p:nvSpPr>
            <p:spPr bwMode="auto">
              <a:xfrm>
                <a:off x="4124" y="2645"/>
                <a:ext cx="41" cy="109"/>
              </a:xfrm>
              <a:custGeom>
                <a:avLst/>
                <a:gdLst>
                  <a:gd name="T0" fmla="*/ 5 w 41"/>
                  <a:gd name="T1" fmla="*/ 19 h 109"/>
                  <a:gd name="T2" fmla="*/ 12 w 41"/>
                  <a:gd name="T3" fmla="*/ 19 h 109"/>
                  <a:gd name="T4" fmla="*/ 12 w 41"/>
                  <a:gd name="T5" fmla="*/ 29 h 109"/>
                  <a:gd name="T6" fmla="*/ 7 w 41"/>
                  <a:gd name="T7" fmla="*/ 33 h 109"/>
                  <a:gd name="T8" fmla="*/ 4 w 41"/>
                  <a:gd name="T9" fmla="*/ 39 h 109"/>
                  <a:gd name="T10" fmla="*/ 0 w 41"/>
                  <a:gd name="T11" fmla="*/ 78 h 109"/>
                  <a:gd name="T12" fmla="*/ 4 w 41"/>
                  <a:gd name="T13" fmla="*/ 90 h 109"/>
                  <a:gd name="T14" fmla="*/ 11 w 41"/>
                  <a:gd name="T15" fmla="*/ 105 h 109"/>
                  <a:gd name="T16" fmla="*/ 16 w 41"/>
                  <a:gd name="T17" fmla="*/ 109 h 109"/>
                  <a:gd name="T18" fmla="*/ 22 w 41"/>
                  <a:gd name="T19" fmla="*/ 105 h 109"/>
                  <a:gd name="T20" fmla="*/ 26 w 41"/>
                  <a:gd name="T21" fmla="*/ 100 h 109"/>
                  <a:gd name="T22" fmla="*/ 29 w 41"/>
                  <a:gd name="T23" fmla="*/ 92 h 109"/>
                  <a:gd name="T24" fmla="*/ 29 w 41"/>
                  <a:gd name="T25" fmla="*/ 51 h 109"/>
                  <a:gd name="T26" fmla="*/ 41 w 41"/>
                  <a:gd name="T27" fmla="*/ 0 h 109"/>
                  <a:gd name="T28" fmla="*/ 5 w 41"/>
                  <a:gd name="T2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09">
                    <a:moveTo>
                      <a:pt x="5" y="19"/>
                    </a:moveTo>
                    <a:lnTo>
                      <a:pt x="12" y="19"/>
                    </a:lnTo>
                    <a:lnTo>
                      <a:pt x="12" y="29"/>
                    </a:lnTo>
                    <a:lnTo>
                      <a:pt x="7" y="33"/>
                    </a:lnTo>
                    <a:lnTo>
                      <a:pt x="4" y="39"/>
                    </a:lnTo>
                    <a:lnTo>
                      <a:pt x="0" y="78"/>
                    </a:lnTo>
                    <a:lnTo>
                      <a:pt x="4" y="90"/>
                    </a:lnTo>
                    <a:lnTo>
                      <a:pt x="11" y="105"/>
                    </a:lnTo>
                    <a:lnTo>
                      <a:pt x="16" y="109"/>
                    </a:lnTo>
                    <a:lnTo>
                      <a:pt x="22" y="105"/>
                    </a:lnTo>
                    <a:lnTo>
                      <a:pt x="26" y="100"/>
                    </a:lnTo>
                    <a:lnTo>
                      <a:pt x="29" y="92"/>
                    </a:lnTo>
                    <a:lnTo>
                      <a:pt x="29" y="51"/>
                    </a:lnTo>
                    <a:lnTo>
                      <a:pt x="41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00"/>
              <p:cNvSpPr>
                <a:spLocks/>
              </p:cNvSpPr>
              <p:nvPr userDrawn="1"/>
            </p:nvSpPr>
            <p:spPr bwMode="auto">
              <a:xfrm>
                <a:off x="4124" y="2645"/>
                <a:ext cx="41" cy="109"/>
              </a:xfrm>
              <a:custGeom>
                <a:avLst/>
                <a:gdLst>
                  <a:gd name="T0" fmla="*/ 5 w 41"/>
                  <a:gd name="T1" fmla="*/ 19 h 109"/>
                  <a:gd name="T2" fmla="*/ 12 w 41"/>
                  <a:gd name="T3" fmla="*/ 19 h 109"/>
                  <a:gd name="T4" fmla="*/ 12 w 41"/>
                  <a:gd name="T5" fmla="*/ 29 h 109"/>
                  <a:gd name="T6" fmla="*/ 7 w 41"/>
                  <a:gd name="T7" fmla="*/ 33 h 109"/>
                  <a:gd name="T8" fmla="*/ 4 w 41"/>
                  <a:gd name="T9" fmla="*/ 39 h 109"/>
                  <a:gd name="T10" fmla="*/ 0 w 41"/>
                  <a:gd name="T11" fmla="*/ 78 h 109"/>
                  <a:gd name="T12" fmla="*/ 4 w 41"/>
                  <a:gd name="T13" fmla="*/ 90 h 109"/>
                  <a:gd name="T14" fmla="*/ 11 w 41"/>
                  <a:gd name="T15" fmla="*/ 105 h 109"/>
                  <a:gd name="T16" fmla="*/ 16 w 41"/>
                  <a:gd name="T17" fmla="*/ 109 h 109"/>
                  <a:gd name="T18" fmla="*/ 22 w 41"/>
                  <a:gd name="T19" fmla="*/ 105 h 109"/>
                  <a:gd name="T20" fmla="*/ 26 w 41"/>
                  <a:gd name="T21" fmla="*/ 100 h 109"/>
                  <a:gd name="T22" fmla="*/ 29 w 41"/>
                  <a:gd name="T23" fmla="*/ 92 h 109"/>
                  <a:gd name="T24" fmla="*/ 29 w 41"/>
                  <a:gd name="T25" fmla="*/ 51 h 109"/>
                  <a:gd name="T26" fmla="*/ 41 w 41"/>
                  <a:gd name="T27" fmla="*/ 0 h 109"/>
                  <a:gd name="T28" fmla="*/ 5 w 41"/>
                  <a:gd name="T2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09">
                    <a:moveTo>
                      <a:pt x="5" y="19"/>
                    </a:moveTo>
                    <a:lnTo>
                      <a:pt x="12" y="19"/>
                    </a:lnTo>
                    <a:lnTo>
                      <a:pt x="12" y="29"/>
                    </a:lnTo>
                    <a:lnTo>
                      <a:pt x="7" y="33"/>
                    </a:lnTo>
                    <a:lnTo>
                      <a:pt x="4" y="39"/>
                    </a:lnTo>
                    <a:lnTo>
                      <a:pt x="0" y="78"/>
                    </a:lnTo>
                    <a:lnTo>
                      <a:pt x="4" y="90"/>
                    </a:lnTo>
                    <a:lnTo>
                      <a:pt x="11" y="105"/>
                    </a:lnTo>
                    <a:lnTo>
                      <a:pt x="16" y="109"/>
                    </a:lnTo>
                    <a:lnTo>
                      <a:pt x="22" y="105"/>
                    </a:lnTo>
                    <a:lnTo>
                      <a:pt x="26" y="100"/>
                    </a:lnTo>
                    <a:lnTo>
                      <a:pt x="29" y="92"/>
                    </a:lnTo>
                    <a:lnTo>
                      <a:pt x="29" y="51"/>
                    </a:lnTo>
                    <a:lnTo>
                      <a:pt x="41" y="0"/>
                    </a:lnTo>
                    <a:lnTo>
                      <a:pt x="5" y="1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01"/>
              <p:cNvSpPr>
                <a:spLocks/>
              </p:cNvSpPr>
              <p:nvPr userDrawn="1"/>
            </p:nvSpPr>
            <p:spPr bwMode="auto">
              <a:xfrm>
                <a:off x="3691" y="1887"/>
                <a:ext cx="509" cy="455"/>
              </a:xfrm>
              <a:custGeom>
                <a:avLst/>
                <a:gdLst>
                  <a:gd name="T0" fmla="*/ 281 w 509"/>
                  <a:gd name="T1" fmla="*/ 372 h 455"/>
                  <a:gd name="T2" fmla="*/ 138 w 509"/>
                  <a:gd name="T3" fmla="*/ 412 h 455"/>
                  <a:gd name="T4" fmla="*/ 6 w 509"/>
                  <a:gd name="T5" fmla="*/ 446 h 455"/>
                  <a:gd name="T6" fmla="*/ 20 w 509"/>
                  <a:gd name="T7" fmla="*/ 396 h 455"/>
                  <a:gd name="T8" fmla="*/ 35 w 509"/>
                  <a:gd name="T9" fmla="*/ 377 h 455"/>
                  <a:gd name="T10" fmla="*/ 42 w 509"/>
                  <a:gd name="T11" fmla="*/ 363 h 455"/>
                  <a:gd name="T12" fmla="*/ 47 w 509"/>
                  <a:gd name="T13" fmla="*/ 326 h 455"/>
                  <a:gd name="T14" fmla="*/ 32 w 509"/>
                  <a:gd name="T15" fmla="*/ 304 h 455"/>
                  <a:gd name="T16" fmla="*/ 69 w 509"/>
                  <a:gd name="T17" fmla="*/ 281 h 455"/>
                  <a:gd name="T18" fmla="*/ 106 w 509"/>
                  <a:gd name="T19" fmla="*/ 266 h 455"/>
                  <a:gd name="T20" fmla="*/ 141 w 509"/>
                  <a:gd name="T21" fmla="*/ 272 h 455"/>
                  <a:gd name="T22" fmla="*/ 160 w 509"/>
                  <a:gd name="T23" fmla="*/ 262 h 455"/>
                  <a:gd name="T24" fmla="*/ 197 w 509"/>
                  <a:gd name="T25" fmla="*/ 247 h 455"/>
                  <a:gd name="T26" fmla="*/ 236 w 509"/>
                  <a:gd name="T27" fmla="*/ 211 h 455"/>
                  <a:gd name="T28" fmla="*/ 229 w 509"/>
                  <a:gd name="T29" fmla="*/ 190 h 455"/>
                  <a:gd name="T30" fmla="*/ 219 w 509"/>
                  <a:gd name="T31" fmla="*/ 179 h 455"/>
                  <a:gd name="T32" fmla="*/ 224 w 509"/>
                  <a:gd name="T33" fmla="*/ 176 h 455"/>
                  <a:gd name="T34" fmla="*/ 227 w 509"/>
                  <a:gd name="T35" fmla="*/ 164 h 455"/>
                  <a:gd name="T36" fmla="*/ 212 w 509"/>
                  <a:gd name="T37" fmla="*/ 164 h 455"/>
                  <a:gd name="T38" fmla="*/ 211 w 509"/>
                  <a:gd name="T39" fmla="*/ 146 h 455"/>
                  <a:gd name="T40" fmla="*/ 238 w 509"/>
                  <a:gd name="T41" fmla="*/ 107 h 455"/>
                  <a:gd name="T42" fmla="*/ 238 w 509"/>
                  <a:gd name="T43" fmla="*/ 97 h 455"/>
                  <a:gd name="T44" fmla="*/ 260 w 509"/>
                  <a:gd name="T45" fmla="*/ 66 h 455"/>
                  <a:gd name="T46" fmla="*/ 293 w 509"/>
                  <a:gd name="T47" fmla="*/ 33 h 455"/>
                  <a:gd name="T48" fmla="*/ 396 w 509"/>
                  <a:gd name="T49" fmla="*/ 7 h 455"/>
                  <a:gd name="T50" fmla="*/ 400 w 509"/>
                  <a:gd name="T51" fmla="*/ 21 h 455"/>
                  <a:gd name="T52" fmla="*/ 415 w 509"/>
                  <a:gd name="T53" fmla="*/ 53 h 455"/>
                  <a:gd name="T54" fmla="*/ 420 w 509"/>
                  <a:gd name="T55" fmla="*/ 73 h 455"/>
                  <a:gd name="T56" fmla="*/ 417 w 509"/>
                  <a:gd name="T57" fmla="*/ 97 h 455"/>
                  <a:gd name="T58" fmla="*/ 432 w 509"/>
                  <a:gd name="T59" fmla="*/ 139 h 455"/>
                  <a:gd name="T60" fmla="*/ 442 w 509"/>
                  <a:gd name="T61" fmla="*/ 137 h 455"/>
                  <a:gd name="T62" fmla="*/ 471 w 509"/>
                  <a:gd name="T63" fmla="*/ 218 h 455"/>
                  <a:gd name="T64" fmla="*/ 481 w 509"/>
                  <a:gd name="T65" fmla="*/ 304 h 455"/>
                  <a:gd name="T66" fmla="*/ 501 w 509"/>
                  <a:gd name="T67" fmla="*/ 380 h 455"/>
                  <a:gd name="T68" fmla="*/ 494 w 509"/>
                  <a:gd name="T69" fmla="*/ 406 h 455"/>
                  <a:gd name="T70" fmla="*/ 501 w 509"/>
                  <a:gd name="T71" fmla="*/ 431 h 455"/>
                  <a:gd name="T72" fmla="*/ 486 w 509"/>
                  <a:gd name="T73" fmla="*/ 455 h 455"/>
                  <a:gd name="T74" fmla="*/ 411 w 509"/>
                  <a:gd name="T75" fmla="*/ 402 h 455"/>
                  <a:gd name="T76" fmla="*/ 386 w 509"/>
                  <a:gd name="T77" fmla="*/ 397 h 455"/>
                  <a:gd name="T78" fmla="*/ 373 w 509"/>
                  <a:gd name="T79" fmla="*/ 368 h 455"/>
                  <a:gd name="T80" fmla="*/ 369 w 509"/>
                  <a:gd name="T81" fmla="*/ 365 h 455"/>
                  <a:gd name="T82" fmla="*/ 351 w 509"/>
                  <a:gd name="T83" fmla="*/ 3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9" h="455">
                    <a:moveTo>
                      <a:pt x="339" y="353"/>
                    </a:moveTo>
                    <a:lnTo>
                      <a:pt x="281" y="372"/>
                    </a:lnTo>
                    <a:lnTo>
                      <a:pt x="209" y="392"/>
                    </a:lnTo>
                    <a:lnTo>
                      <a:pt x="138" y="412"/>
                    </a:lnTo>
                    <a:lnTo>
                      <a:pt x="74" y="429"/>
                    </a:lnTo>
                    <a:lnTo>
                      <a:pt x="6" y="446"/>
                    </a:lnTo>
                    <a:lnTo>
                      <a:pt x="0" y="419"/>
                    </a:lnTo>
                    <a:lnTo>
                      <a:pt x="20" y="396"/>
                    </a:lnTo>
                    <a:lnTo>
                      <a:pt x="30" y="379"/>
                    </a:lnTo>
                    <a:lnTo>
                      <a:pt x="35" y="377"/>
                    </a:lnTo>
                    <a:lnTo>
                      <a:pt x="38" y="372"/>
                    </a:lnTo>
                    <a:lnTo>
                      <a:pt x="42" y="363"/>
                    </a:lnTo>
                    <a:lnTo>
                      <a:pt x="55" y="341"/>
                    </a:lnTo>
                    <a:lnTo>
                      <a:pt x="47" y="326"/>
                    </a:lnTo>
                    <a:lnTo>
                      <a:pt x="38" y="316"/>
                    </a:lnTo>
                    <a:lnTo>
                      <a:pt x="32" y="304"/>
                    </a:lnTo>
                    <a:lnTo>
                      <a:pt x="42" y="294"/>
                    </a:lnTo>
                    <a:lnTo>
                      <a:pt x="69" y="281"/>
                    </a:lnTo>
                    <a:lnTo>
                      <a:pt x="97" y="269"/>
                    </a:lnTo>
                    <a:lnTo>
                      <a:pt x="106" y="266"/>
                    </a:lnTo>
                    <a:lnTo>
                      <a:pt x="128" y="266"/>
                    </a:lnTo>
                    <a:lnTo>
                      <a:pt x="141" y="272"/>
                    </a:lnTo>
                    <a:lnTo>
                      <a:pt x="155" y="262"/>
                    </a:lnTo>
                    <a:lnTo>
                      <a:pt x="160" y="262"/>
                    </a:lnTo>
                    <a:lnTo>
                      <a:pt x="187" y="254"/>
                    </a:lnTo>
                    <a:lnTo>
                      <a:pt x="197" y="247"/>
                    </a:lnTo>
                    <a:lnTo>
                      <a:pt x="216" y="223"/>
                    </a:lnTo>
                    <a:lnTo>
                      <a:pt x="236" y="211"/>
                    </a:lnTo>
                    <a:lnTo>
                      <a:pt x="236" y="201"/>
                    </a:lnTo>
                    <a:lnTo>
                      <a:pt x="229" y="190"/>
                    </a:lnTo>
                    <a:lnTo>
                      <a:pt x="221" y="183"/>
                    </a:lnTo>
                    <a:lnTo>
                      <a:pt x="219" y="179"/>
                    </a:lnTo>
                    <a:lnTo>
                      <a:pt x="219" y="176"/>
                    </a:lnTo>
                    <a:lnTo>
                      <a:pt x="224" y="176"/>
                    </a:lnTo>
                    <a:lnTo>
                      <a:pt x="229" y="171"/>
                    </a:lnTo>
                    <a:lnTo>
                      <a:pt x="227" y="164"/>
                    </a:lnTo>
                    <a:lnTo>
                      <a:pt x="222" y="161"/>
                    </a:lnTo>
                    <a:lnTo>
                      <a:pt x="212" y="164"/>
                    </a:lnTo>
                    <a:lnTo>
                      <a:pt x="209" y="157"/>
                    </a:lnTo>
                    <a:lnTo>
                      <a:pt x="211" y="146"/>
                    </a:lnTo>
                    <a:lnTo>
                      <a:pt x="234" y="122"/>
                    </a:lnTo>
                    <a:lnTo>
                      <a:pt x="238" y="107"/>
                    </a:lnTo>
                    <a:lnTo>
                      <a:pt x="238" y="98"/>
                    </a:lnTo>
                    <a:lnTo>
                      <a:pt x="238" y="97"/>
                    </a:lnTo>
                    <a:lnTo>
                      <a:pt x="239" y="88"/>
                    </a:lnTo>
                    <a:lnTo>
                      <a:pt x="260" y="66"/>
                    </a:lnTo>
                    <a:lnTo>
                      <a:pt x="275" y="39"/>
                    </a:lnTo>
                    <a:lnTo>
                      <a:pt x="293" y="33"/>
                    </a:lnTo>
                    <a:lnTo>
                      <a:pt x="391" y="0"/>
                    </a:lnTo>
                    <a:lnTo>
                      <a:pt x="396" y="7"/>
                    </a:lnTo>
                    <a:lnTo>
                      <a:pt x="395" y="14"/>
                    </a:lnTo>
                    <a:lnTo>
                      <a:pt x="400" y="21"/>
                    </a:lnTo>
                    <a:lnTo>
                      <a:pt x="403" y="38"/>
                    </a:lnTo>
                    <a:lnTo>
                      <a:pt x="415" y="53"/>
                    </a:lnTo>
                    <a:lnTo>
                      <a:pt x="415" y="63"/>
                    </a:lnTo>
                    <a:lnTo>
                      <a:pt x="420" y="73"/>
                    </a:lnTo>
                    <a:lnTo>
                      <a:pt x="417" y="80"/>
                    </a:lnTo>
                    <a:lnTo>
                      <a:pt x="417" y="97"/>
                    </a:lnTo>
                    <a:lnTo>
                      <a:pt x="433" y="127"/>
                    </a:lnTo>
                    <a:lnTo>
                      <a:pt x="432" y="139"/>
                    </a:lnTo>
                    <a:lnTo>
                      <a:pt x="435" y="146"/>
                    </a:lnTo>
                    <a:lnTo>
                      <a:pt x="442" y="137"/>
                    </a:lnTo>
                    <a:lnTo>
                      <a:pt x="449" y="144"/>
                    </a:lnTo>
                    <a:lnTo>
                      <a:pt x="471" y="218"/>
                    </a:lnTo>
                    <a:lnTo>
                      <a:pt x="476" y="227"/>
                    </a:lnTo>
                    <a:lnTo>
                      <a:pt x="481" y="304"/>
                    </a:lnTo>
                    <a:lnTo>
                      <a:pt x="482" y="304"/>
                    </a:lnTo>
                    <a:lnTo>
                      <a:pt x="501" y="380"/>
                    </a:lnTo>
                    <a:lnTo>
                      <a:pt x="509" y="389"/>
                    </a:lnTo>
                    <a:lnTo>
                      <a:pt x="494" y="406"/>
                    </a:lnTo>
                    <a:lnTo>
                      <a:pt x="504" y="414"/>
                    </a:lnTo>
                    <a:lnTo>
                      <a:pt x="501" y="431"/>
                    </a:lnTo>
                    <a:lnTo>
                      <a:pt x="492" y="433"/>
                    </a:lnTo>
                    <a:lnTo>
                      <a:pt x="486" y="455"/>
                    </a:lnTo>
                    <a:lnTo>
                      <a:pt x="486" y="423"/>
                    </a:lnTo>
                    <a:lnTo>
                      <a:pt x="411" y="402"/>
                    </a:lnTo>
                    <a:lnTo>
                      <a:pt x="406" y="397"/>
                    </a:lnTo>
                    <a:lnTo>
                      <a:pt x="386" y="397"/>
                    </a:lnTo>
                    <a:lnTo>
                      <a:pt x="376" y="385"/>
                    </a:lnTo>
                    <a:lnTo>
                      <a:pt x="373" y="368"/>
                    </a:lnTo>
                    <a:lnTo>
                      <a:pt x="368" y="368"/>
                    </a:lnTo>
                    <a:lnTo>
                      <a:pt x="369" y="365"/>
                    </a:lnTo>
                    <a:lnTo>
                      <a:pt x="354" y="363"/>
                    </a:lnTo>
                    <a:lnTo>
                      <a:pt x="351" y="355"/>
                    </a:lnTo>
                    <a:lnTo>
                      <a:pt x="339" y="353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02"/>
              <p:cNvSpPr>
                <a:spLocks/>
              </p:cNvSpPr>
              <p:nvPr userDrawn="1"/>
            </p:nvSpPr>
            <p:spPr bwMode="auto">
              <a:xfrm>
                <a:off x="3691" y="1887"/>
                <a:ext cx="509" cy="455"/>
              </a:xfrm>
              <a:custGeom>
                <a:avLst/>
                <a:gdLst>
                  <a:gd name="T0" fmla="*/ 281 w 509"/>
                  <a:gd name="T1" fmla="*/ 372 h 455"/>
                  <a:gd name="T2" fmla="*/ 138 w 509"/>
                  <a:gd name="T3" fmla="*/ 412 h 455"/>
                  <a:gd name="T4" fmla="*/ 6 w 509"/>
                  <a:gd name="T5" fmla="*/ 446 h 455"/>
                  <a:gd name="T6" fmla="*/ 20 w 509"/>
                  <a:gd name="T7" fmla="*/ 396 h 455"/>
                  <a:gd name="T8" fmla="*/ 35 w 509"/>
                  <a:gd name="T9" fmla="*/ 377 h 455"/>
                  <a:gd name="T10" fmla="*/ 42 w 509"/>
                  <a:gd name="T11" fmla="*/ 363 h 455"/>
                  <a:gd name="T12" fmla="*/ 47 w 509"/>
                  <a:gd name="T13" fmla="*/ 326 h 455"/>
                  <a:gd name="T14" fmla="*/ 32 w 509"/>
                  <a:gd name="T15" fmla="*/ 304 h 455"/>
                  <a:gd name="T16" fmla="*/ 69 w 509"/>
                  <a:gd name="T17" fmla="*/ 281 h 455"/>
                  <a:gd name="T18" fmla="*/ 106 w 509"/>
                  <a:gd name="T19" fmla="*/ 266 h 455"/>
                  <a:gd name="T20" fmla="*/ 141 w 509"/>
                  <a:gd name="T21" fmla="*/ 272 h 455"/>
                  <a:gd name="T22" fmla="*/ 160 w 509"/>
                  <a:gd name="T23" fmla="*/ 262 h 455"/>
                  <a:gd name="T24" fmla="*/ 197 w 509"/>
                  <a:gd name="T25" fmla="*/ 247 h 455"/>
                  <a:gd name="T26" fmla="*/ 236 w 509"/>
                  <a:gd name="T27" fmla="*/ 211 h 455"/>
                  <a:gd name="T28" fmla="*/ 229 w 509"/>
                  <a:gd name="T29" fmla="*/ 190 h 455"/>
                  <a:gd name="T30" fmla="*/ 219 w 509"/>
                  <a:gd name="T31" fmla="*/ 179 h 455"/>
                  <a:gd name="T32" fmla="*/ 224 w 509"/>
                  <a:gd name="T33" fmla="*/ 176 h 455"/>
                  <a:gd name="T34" fmla="*/ 227 w 509"/>
                  <a:gd name="T35" fmla="*/ 164 h 455"/>
                  <a:gd name="T36" fmla="*/ 212 w 509"/>
                  <a:gd name="T37" fmla="*/ 164 h 455"/>
                  <a:gd name="T38" fmla="*/ 211 w 509"/>
                  <a:gd name="T39" fmla="*/ 146 h 455"/>
                  <a:gd name="T40" fmla="*/ 238 w 509"/>
                  <a:gd name="T41" fmla="*/ 107 h 455"/>
                  <a:gd name="T42" fmla="*/ 238 w 509"/>
                  <a:gd name="T43" fmla="*/ 97 h 455"/>
                  <a:gd name="T44" fmla="*/ 260 w 509"/>
                  <a:gd name="T45" fmla="*/ 66 h 455"/>
                  <a:gd name="T46" fmla="*/ 293 w 509"/>
                  <a:gd name="T47" fmla="*/ 33 h 455"/>
                  <a:gd name="T48" fmla="*/ 396 w 509"/>
                  <a:gd name="T49" fmla="*/ 7 h 455"/>
                  <a:gd name="T50" fmla="*/ 400 w 509"/>
                  <a:gd name="T51" fmla="*/ 21 h 455"/>
                  <a:gd name="T52" fmla="*/ 415 w 509"/>
                  <a:gd name="T53" fmla="*/ 53 h 455"/>
                  <a:gd name="T54" fmla="*/ 420 w 509"/>
                  <a:gd name="T55" fmla="*/ 73 h 455"/>
                  <a:gd name="T56" fmla="*/ 417 w 509"/>
                  <a:gd name="T57" fmla="*/ 97 h 455"/>
                  <a:gd name="T58" fmla="*/ 432 w 509"/>
                  <a:gd name="T59" fmla="*/ 139 h 455"/>
                  <a:gd name="T60" fmla="*/ 442 w 509"/>
                  <a:gd name="T61" fmla="*/ 137 h 455"/>
                  <a:gd name="T62" fmla="*/ 471 w 509"/>
                  <a:gd name="T63" fmla="*/ 218 h 455"/>
                  <a:gd name="T64" fmla="*/ 481 w 509"/>
                  <a:gd name="T65" fmla="*/ 304 h 455"/>
                  <a:gd name="T66" fmla="*/ 501 w 509"/>
                  <a:gd name="T67" fmla="*/ 380 h 455"/>
                  <a:gd name="T68" fmla="*/ 494 w 509"/>
                  <a:gd name="T69" fmla="*/ 406 h 455"/>
                  <a:gd name="T70" fmla="*/ 501 w 509"/>
                  <a:gd name="T71" fmla="*/ 431 h 455"/>
                  <a:gd name="T72" fmla="*/ 486 w 509"/>
                  <a:gd name="T73" fmla="*/ 455 h 455"/>
                  <a:gd name="T74" fmla="*/ 411 w 509"/>
                  <a:gd name="T75" fmla="*/ 402 h 455"/>
                  <a:gd name="T76" fmla="*/ 386 w 509"/>
                  <a:gd name="T77" fmla="*/ 397 h 455"/>
                  <a:gd name="T78" fmla="*/ 373 w 509"/>
                  <a:gd name="T79" fmla="*/ 368 h 455"/>
                  <a:gd name="T80" fmla="*/ 369 w 509"/>
                  <a:gd name="T81" fmla="*/ 365 h 455"/>
                  <a:gd name="T82" fmla="*/ 351 w 509"/>
                  <a:gd name="T83" fmla="*/ 3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9" h="455">
                    <a:moveTo>
                      <a:pt x="339" y="353"/>
                    </a:moveTo>
                    <a:lnTo>
                      <a:pt x="281" y="372"/>
                    </a:lnTo>
                    <a:lnTo>
                      <a:pt x="209" y="392"/>
                    </a:lnTo>
                    <a:lnTo>
                      <a:pt x="138" y="412"/>
                    </a:lnTo>
                    <a:lnTo>
                      <a:pt x="74" y="429"/>
                    </a:lnTo>
                    <a:lnTo>
                      <a:pt x="6" y="446"/>
                    </a:lnTo>
                    <a:lnTo>
                      <a:pt x="0" y="419"/>
                    </a:lnTo>
                    <a:lnTo>
                      <a:pt x="20" y="396"/>
                    </a:lnTo>
                    <a:lnTo>
                      <a:pt x="30" y="379"/>
                    </a:lnTo>
                    <a:lnTo>
                      <a:pt x="35" y="377"/>
                    </a:lnTo>
                    <a:lnTo>
                      <a:pt x="38" y="372"/>
                    </a:lnTo>
                    <a:lnTo>
                      <a:pt x="42" y="363"/>
                    </a:lnTo>
                    <a:lnTo>
                      <a:pt x="55" y="341"/>
                    </a:lnTo>
                    <a:lnTo>
                      <a:pt x="47" y="326"/>
                    </a:lnTo>
                    <a:lnTo>
                      <a:pt x="38" y="316"/>
                    </a:lnTo>
                    <a:lnTo>
                      <a:pt x="32" y="304"/>
                    </a:lnTo>
                    <a:lnTo>
                      <a:pt x="42" y="294"/>
                    </a:lnTo>
                    <a:lnTo>
                      <a:pt x="69" y="281"/>
                    </a:lnTo>
                    <a:lnTo>
                      <a:pt x="97" y="269"/>
                    </a:lnTo>
                    <a:lnTo>
                      <a:pt x="106" y="266"/>
                    </a:lnTo>
                    <a:lnTo>
                      <a:pt x="128" y="266"/>
                    </a:lnTo>
                    <a:lnTo>
                      <a:pt x="141" y="272"/>
                    </a:lnTo>
                    <a:lnTo>
                      <a:pt x="155" y="262"/>
                    </a:lnTo>
                    <a:lnTo>
                      <a:pt x="160" y="262"/>
                    </a:lnTo>
                    <a:lnTo>
                      <a:pt x="187" y="254"/>
                    </a:lnTo>
                    <a:lnTo>
                      <a:pt x="197" y="247"/>
                    </a:lnTo>
                    <a:lnTo>
                      <a:pt x="216" y="223"/>
                    </a:lnTo>
                    <a:lnTo>
                      <a:pt x="236" y="211"/>
                    </a:lnTo>
                    <a:lnTo>
                      <a:pt x="236" y="201"/>
                    </a:lnTo>
                    <a:lnTo>
                      <a:pt x="229" y="190"/>
                    </a:lnTo>
                    <a:lnTo>
                      <a:pt x="221" y="183"/>
                    </a:lnTo>
                    <a:lnTo>
                      <a:pt x="219" y="179"/>
                    </a:lnTo>
                    <a:lnTo>
                      <a:pt x="219" y="176"/>
                    </a:lnTo>
                    <a:lnTo>
                      <a:pt x="224" y="176"/>
                    </a:lnTo>
                    <a:lnTo>
                      <a:pt x="229" y="171"/>
                    </a:lnTo>
                    <a:lnTo>
                      <a:pt x="227" y="164"/>
                    </a:lnTo>
                    <a:lnTo>
                      <a:pt x="222" y="161"/>
                    </a:lnTo>
                    <a:lnTo>
                      <a:pt x="212" y="164"/>
                    </a:lnTo>
                    <a:lnTo>
                      <a:pt x="209" y="157"/>
                    </a:lnTo>
                    <a:lnTo>
                      <a:pt x="211" y="146"/>
                    </a:lnTo>
                    <a:lnTo>
                      <a:pt x="234" y="122"/>
                    </a:lnTo>
                    <a:lnTo>
                      <a:pt x="238" y="107"/>
                    </a:lnTo>
                    <a:lnTo>
                      <a:pt x="238" y="98"/>
                    </a:lnTo>
                    <a:lnTo>
                      <a:pt x="238" y="97"/>
                    </a:lnTo>
                    <a:lnTo>
                      <a:pt x="239" y="88"/>
                    </a:lnTo>
                    <a:lnTo>
                      <a:pt x="260" y="66"/>
                    </a:lnTo>
                    <a:lnTo>
                      <a:pt x="275" y="39"/>
                    </a:lnTo>
                    <a:lnTo>
                      <a:pt x="293" y="33"/>
                    </a:lnTo>
                    <a:lnTo>
                      <a:pt x="391" y="0"/>
                    </a:lnTo>
                    <a:lnTo>
                      <a:pt x="396" y="7"/>
                    </a:lnTo>
                    <a:lnTo>
                      <a:pt x="395" y="14"/>
                    </a:lnTo>
                    <a:lnTo>
                      <a:pt x="400" y="21"/>
                    </a:lnTo>
                    <a:lnTo>
                      <a:pt x="403" y="38"/>
                    </a:lnTo>
                    <a:lnTo>
                      <a:pt x="415" y="53"/>
                    </a:lnTo>
                    <a:lnTo>
                      <a:pt x="415" y="63"/>
                    </a:lnTo>
                    <a:lnTo>
                      <a:pt x="420" y="73"/>
                    </a:lnTo>
                    <a:lnTo>
                      <a:pt x="417" y="80"/>
                    </a:lnTo>
                    <a:lnTo>
                      <a:pt x="417" y="97"/>
                    </a:lnTo>
                    <a:lnTo>
                      <a:pt x="433" y="127"/>
                    </a:lnTo>
                    <a:lnTo>
                      <a:pt x="432" y="139"/>
                    </a:lnTo>
                    <a:lnTo>
                      <a:pt x="435" y="146"/>
                    </a:lnTo>
                    <a:lnTo>
                      <a:pt x="442" y="137"/>
                    </a:lnTo>
                    <a:lnTo>
                      <a:pt x="449" y="144"/>
                    </a:lnTo>
                    <a:lnTo>
                      <a:pt x="471" y="218"/>
                    </a:lnTo>
                    <a:lnTo>
                      <a:pt x="476" y="227"/>
                    </a:lnTo>
                    <a:lnTo>
                      <a:pt x="481" y="304"/>
                    </a:lnTo>
                    <a:lnTo>
                      <a:pt x="482" y="304"/>
                    </a:lnTo>
                    <a:lnTo>
                      <a:pt x="501" y="380"/>
                    </a:lnTo>
                    <a:lnTo>
                      <a:pt x="509" y="389"/>
                    </a:lnTo>
                    <a:lnTo>
                      <a:pt x="494" y="406"/>
                    </a:lnTo>
                    <a:lnTo>
                      <a:pt x="504" y="414"/>
                    </a:lnTo>
                    <a:lnTo>
                      <a:pt x="501" y="431"/>
                    </a:lnTo>
                    <a:lnTo>
                      <a:pt x="492" y="433"/>
                    </a:lnTo>
                    <a:lnTo>
                      <a:pt x="486" y="455"/>
                    </a:lnTo>
                    <a:lnTo>
                      <a:pt x="486" y="423"/>
                    </a:lnTo>
                    <a:lnTo>
                      <a:pt x="411" y="402"/>
                    </a:lnTo>
                    <a:lnTo>
                      <a:pt x="406" y="397"/>
                    </a:lnTo>
                    <a:lnTo>
                      <a:pt x="386" y="397"/>
                    </a:lnTo>
                    <a:lnTo>
                      <a:pt x="376" y="385"/>
                    </a:lnTo>
                    <a:lnTo>
                      <a:pt x="373" y="368"/>
                    </a:lnTo>
                    <a:lnTo>
                      <a:pt x="368" y="368"/>
                    </a:lnTo>
                    <a:lnTo>
                      <a:pt x="369" y="365"/>
                    </a:lnTo>
                    <a:lnTo>
                      <a:pt x="354" y="363"/>
                    </a:lnTo>
                    <a:lnTo>
                      <a:pt x="351" y="355"/>
                    </a:lnTo>
                    <a:lnTo>
                      <a:pt x="339" y="35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03"/>
              <p:cNvSpPr>
                <a:spLocks/>
              </p:cNvSpPr>
              <p:nvPr userDrawn="1"/>
            </p:nvSpPr>
            <p:spPr bwMode="auto">
              <a:xfrm>
                <a:off x="3503" y="2568"/>
                <a:ext cx="652" cy="386"/>
              </a:xfrm>
              <a:custGeom>
                <a:avLst/>
                <a:gdLst>
                  <a:gd name="T0" fmla="*/ 522 w 652"/>
                  <a:gd name="T1" fmla="*/ 268 h 386"/>
                  <a:gd name="T2" fmla="*/ 365 w 652"/>
                  <a:gd name="T3" fmla="*/ 307 h 386"/>
                  <a:gd name="T4" fmla="*/ 223 w 652"/>
                  <a:gd name="T5" fmla="*/ 341 h 386"/>
                  <a:gd name="T6" fmla="*/ 0 w 652"/>
                  <a:gd name="T7" fmla="*/ 386 h 386"/>
                  <a:gd name="T8" fmla="*/ 49 w 652"/>
                  <a:gd name="T9" fmla="*/ 358 h 386"/>
                  <a:gd name="T10" fmla="*/ 64 w 652"/>
                  <a:gd name="T11" fmla="*/ 339 h 386"/>
                  <a:gd name="T12" fmla="*/ 73 w 652"/>
                  <a:gd name="T13" fmla="*/ 322 h 386"/>
                  <a:gd name="T14" fmla="*/ 125 w 652"/>
                  <a:gd name="T15" fmla="*/ 267 h 386"/>
                  <a:gd name="T16" fmla="*/ 127 w 652"/>
                  <a:gd name="T17" fmla="*/ 270 h 386"/>
                  <a:gd name="T18" fmla="*/ 130 w 652"/>
                  <a:gd name="T19" fmla="*/ 277 h 386"/>
                  <a:gd name="T20" fmla="*/ 142 w 652"/>
                  <a:gd name="T21" fmla="*/ 290 h 386"/>
                  <a:gd name="T22" fmla="*/ 177 w 652"/>
                  <a:gd name="T23" fmla="*/ 285 h 386"/>
                  <a:gd name="T24" fmla="*/ 194 w 652"/>
                  <a:gd name="T25" fmla="*/ 285 h 386"/>
                  <a:gd name="T26" fmla="*/ 221 w 652"/>
                  <a:gd name="T27" fmla="*/ 268 h 386"/>
                  <a:gd name="T28" fmla="*/ 220 w 652"/>
                  <a:gd name="T29" fmla="*/ 260 h 386"/>
                  <a:gd name="T30" fmla="*/ 245 w 652"/>
                  <a:gd name="T31" fmla="*/ 248 h 386"/>
                  <a:gd name="T32" fmla="*/ 265 w 652"/>
                  <a:gd name="T33" fmla="*/ 238 h 386"/>
                  <a:gd name="T34" fmla="*/ 267 w 652"/>
                  <a:gd name="T35" fmla="*/ 226 h 386"/>
                  <a:gd name="T36" fmla="*/ 264 w 652"/>
                  <a:gd name="T37" fmla="*/ 206 h 386"/>
                  <a:gd name="T38" fmla="*/ 279 w 652"/>
                  <a:gd name="T39" fmla="*/ 164 h 386"/>
                  <a:gd name="T40" fmla="*/ 284 w 652"/>
                  <a:gd name="T41" fmla="*/ 147 h 386"/>
                  <a:gd name="T42" fmla="*/ 289 w 652"/>
                  <a:gd name="T43" fmla="*/ 116 h 386"/>
                  <a:gd name="T44" fmla="*/ 304 w 652"/>
                  <a:gd name="T45" fmla="*/ 125 h 386"/>
                  <a:gd name="T46" fmla="*/ 336 w 652"/>
                  <a:gd name="T47" fmla="*/ 76 h 386"/>
                  <a:gd name="T48" fmla="*/ 353 w 652"/>
                  <a:gd name="T49" fmla="*/ 62 h 386"/>
                  <a:gd name="T50" fmla="*/ 365 w 652"/>
                  <a:gd name="T51" fmla="*/ 56 h 386"/>
                  <a:gd name="T52" fmla="*/ 373 w 652"/>
                  <a:gd name="T53" fmla="*/ 0 h 386"/>
                  <a:gd name="T54" fmla="*/ 424 w 652"/>
                  <a:gd name="T55" fmla="*/ 0 h 386"/>
                  <a:gd name="T56" fmla="*/ 449 w 652"/>
                  <a:gd name="T57" fmla="*/ 5 h 386"/>
                  <a:gd name="T58" fmla="*/ 454 w 652"/>
                  <a:gd name="T59" fmla="*/ 20 h 386"/>
                  <a:gd name="T60" fmla="*/ 475 w 652"/>
                  <a:gd name="T61" fmla="*/ 25 h 386"/>
                  <a:gd name="T62" fmla="*/ 490 w 652"/>
                  <a:gd name="T63" fmla="*/ 30 h 386"/>
                  <a:gd name="T64" fmla="*/ 493 w 652"/>
                  <a:gd name="T65" fmla="*/ 34 h 386"/>
                  <a:gd name="T66" fmla="*/ 496 w 652"/>
                  <a:gd name="T67" fmla="*/ 47 h 386"/>
                  <a:gd name="T68" fmla="*/ 491 w 652"/>
                  <a:gd name="T69" fmla="*/ 62 h 386"/>
                  <a:gd name="T70" fmla="*/ 485 w 652"/>
                  <a:gd name="T71" fmla="*/ 77 h 386"/>
                  <a:gd name="T72" fmla="*/ 490 w 652"/>
                  <a:gd name="T73" fmla="*/ 86 h 386"/>
                  <a:gd name="T74" fmla="*/ 534 w 652"/>
                  <a:gd name="T75" fmla="*/ 101 h 386"/>
                  <a:gd name="T76" fmla="*/ 571 w 652"/>
                  <a:gd name="T77" fmla="*/ 104 h 386"/>
                  <a:gd name="T78" fmla="*/ 586 w 652"/>
                  <a:gd name="T79" fmla="*/ 121 h 386"/>
                  <a:gd name="T80" fmla="*/ 581 w 652"/>
                  <a:gd name="T81" fmla="*/ 145 h 386"/>
                  <a:gd name="T82" fmla="*/ 586 w 652"/>
                  <a:gd name="T83" fmla="*/ 158 h 386"/>
                  <a:gd name="T84" fmla="*/ 605 w 652"/>
                  <a:gd name="T85" fmla="*/ 172 h 386"/>
                  <a:gd name="T86" fmla="*/ 593 w 652"/>
                  <a:gd name="T87" fmla="*/ 177 h 386"/>
                  <a:gd name="T88" fmla="*/ 599 w 652"/>
                  <a:gd name="T89" fmla="*/ 192 h 386"/>
                  <a:gd name="T90" fmla="*/ 611 w 652"/>
                  <a:gd name="T91" fmla="*/ 199 h 386"/>
                  <a:gd name="T92" fmla="*/ 591 w 652"/>
                  <a:gd name="T93" fmla="*/ 209 h 386"/>
                  <a:gd name="T94" fmla="*/ 601 w 652"/>
                  <a:gd name="T95" fmla="*/ 219 h 386"/>
                  <a:gd name="T96" fmla="*/ 613 w 652"/>
                  <a:gd name="T97" fmla="*/ 216 h 386"/>
                  <a:gd name="T98" fmla="*/ 645 w 652"/>
                  <a:gd name="T99" fmla="*/ 213 h 386"/>
                  <a:gd name="T100" fmla="*/ 588 w 652"/>
                  <a:gd name="T101" fmla="*/ 25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2" h="386">
                    <a:moveTo>
                      <a:pt x="588" y="251"/>
                    </a:moveTo>
                    <a:lnTo>
                      <a:pt x="522" y="268"/>
                    </a:lnTo>
                    <a:lnTo>
                      <a:pt x="441" y="288"/>
                    </a:lnTo>
                    <a:lnTo>
                      <a:pt x="365" y="307"/>
                    </a:lnTo>
                    <a:lnTo>
                      <a:pt x="296" y="324"/>
                    </a:lnTo>
                    <a:lnTo>
                      <a:pt x="223" y="341"/>
                    </a:lnTo>
                    <a:lnTo>
                      <a:pt x="169" y="351"/>
                    </a:lnTo>
                    <a:lnTo>
                      <a:pt x="0" y="386"/>
                    </a:lnTo>
                    <a:lnTo>
                      <a:pt x="46" y="370"/>
                    </a:lnTo>
                    <a:lnTo>
                      <a:pt x="49" y="358"/>
                    </a:lnTo>
                    <a:lnTo>
                      <a:pt x="64" y="349"/>
                    </a:lnTo>
                    <a:lnTo>
                      <a:pt x="64" y="339"/>
                    </a:lnTo>
                    <a:lnTo>
                      <a:pt x="74" y="331"/>
                    </a:lnTo>
                    <a:lnTo>
                      <a:pt x="73" y="322"/>
                    </a:lnTo>
                    <a:lnTo>
                      <a:pt x="98" y="302"/>
                    </a:lnTo>
                    <a:lnTo>
                      <a:pt x="125" y="267"/>
                    </a:lnTo>
                    <a:lnTo>
                      <a:pt x="125" y="268"/>
                    </a:lnTo>
                    <a:lnTo>
                      <a:pt x="127" y="270"/>
                    </a:lnTo>
                    <a:lnTo>
                      <a:pt x="125" y="275"/>
                    </a:lnTo>
                    <a:lnTo>
                      <a:pt x="130" y="277"/>
                    </a:lnTo>
                    <a:lnTo>
                      <a:pt x="132" y="285"/>
                    </a:lnTo>
                    <a:lnTo>
                      <a:pt x="142" y="290"/>
                    </a:lnTo>
                    <a:lnTo>
                      <a:pt x="161" y="295"/>
                    </a:lnTo>
                    <a:lnTo>
                      <a:pt x="177" y="285"/>
                    </a:lnTo>
                    <a:lnTo>
                      <a:pt x="179" y="277"/>
                    </a:lnTo>
                    <a:lnTo>
                      <a:pt x="194" y="285"/>
                    </a:lnTo>
                    <a:lnTo>
                      <a:pt x="218" y="272"/>
                    </a:lnTo>
                    <a:lnTo>
                      <a:pt x="221" y="268"/>
                    </a:lnTo>
                    <a:lnTo>
                      <a:pt x="218" y="263"/>
                    </a:lnTo>
                    <a:lnTo>
                      <a:pt x="220" y="260"/>
                    </a:lnTo>
                    <a:lnTo>
                      <a:pt x="230" y="261"/>
                    </a:lnTo>
                    <a:lnTo>
                      <a:pt x="245" y="248"/>
                    </a:lnTo>
                    <a:lnTo>
                      <a:pt x="252" y="251"/>
                    </a:lnTo>
                    <a:lnTo>
                      <a:pt x="265" y="238"/>
                    </a:lnTo>
                    <a:lnTo>
                      <a:pt x="260" y="234"/>
                    </a:lnTo>
                    <a:lnTo>
                      <a:pt x="267" y="226"/>
                    </a:lnTo>
                    <a:lnTo>
                      <a:pt x="260" y="221"/>
                    </a:lnTo>
                    <a:lnTo>
                      <a:pt x="264" y="206"/>
                    </a:lnTo>
                    <a:lnTo>
                      <a:pt x="277" y="182"/>
                    </a:lnTo>
                    <a:lnTo>
                      <a:pt x="279" y="164"/>
                    </a:lnTo>
                    <a:lnTo>
                      <a:pt x="285" y="152"/>
                    </a:lnTo>
                    <a:lnTo>
                      <a:pt x="284" y="147"/>
                    </a:lnTo>
                    <a:lnTo>
                      <a:pt x="291" y="133"/>
                    </a:lnTo>
                    <a:lnTo>
                      <a:pt x="289" y="116"/>
                    </a:lnTo>
                    <a:lnTo>
                      <a:pt x="299" y="116"/>
                    </a:lnTo>
                    <a:lnTo>
                      <a:pt x="304" y="125"/>
                    </a:lnTo>
                    <a:lnTo>
                      <a:pt x="323" y="126"/>
                    </a:lnTo>
                    <a:lnTo>
                      <a:pt x="336" y="76"/>
                    </a:lnTo>
                    <a:lnTo>
                      <a:pt x="348" y="81"/>
                    </a:lnTo>
                    <a:lnTo>
                      <a:pt x="353" y="62"/>
                    </a:lnTo>
                    <a:lnTo>
                      <a:pt x="358" y="62"/>
                    </a:lnTo>
                    <a:lnTo>
                      <a:pt x="365" y="56"/>
                    </a:lnTo>
                    <a:lnTo>
                      <a:pt x="373" y="32"/>
                    </a:lnTo>
                    <a:lnTo>
                      <a:pt x="373" y="0"/>
                    </a:lnTo>
                    <a:lnTo>
                      <a:pt x="421" y="22"/>
                    </a:lnTo>
                    <a:lnTo>
                      <a:pt x="424" y="0"/>
                    </a:lnTo>
                    <a:lnTo>
                      <a:pt x="439" y="0"/>
                    </a:lnTo>
                    <a:lnTo>
                      <a:pt x="449" y="5"/>
                    </a:lnTo>
                    <a:lnTo>
                      <a:pt x="448" y="15"/>
                    </a:lnTo>
                    <a:lnTo>
                      <a:pt x="454" y="20"/>
                    </a:lnTo>
                    <a:lnTo>
                      <a:pt x="468" y="20"/>
                    </a:lnTo>
                    <a:lnTo>
                      <a:pt x="475" y="25"/>
                    </a:lnTo>
                    <a:lnTo>
                      <a:pt x="483" y="27"/>
                    </a:lnTo>
                    <a:lnTo>
                      <a:pt x="490" y="30"/>
                    </a:lnTo>
                    <a:lnTo>
                      <a:pt x="490" y="30"/>
                    </a:lnTo>
                    <a:lnTo>
                      <a:pt x="493" y="34"/>
                    </a:lnTo>
                    <a:lnTo>
                      <a:pt x="495" y="40"/>
                    </a:lnTo>
                    <a:lnTo>
                      <a:pt x="496" y="47"/>
                    </a:lnTo>
                    <a:lnTo>
                      <a:pt x="490" y="50"/>
                    </a:lnTo>
                    <a:lnTo>
                      <a:pt x="491" y="62"/>
                    </a:lnTo>
                    <a:lnTo>
                      <a:pt x="486" y="67"/>
                    </a:lnTo>
                    <a:lnTo>
                      <a:pt x="485" y="77"/>
                    </a:lnTo>
                    <a:lnTo>
                      <a:pt x="485" y="83"/>
                    </a:lnTo>
                    <a:lnTo>
                      <a:pt x="490" y="86"/>
                    </a:lnTo>
                    <a:lnTo>
                      <a:pt x="517" y="91"/>
                    </a:lnTo>
                    <a:lnTo>
                      <a:pt x="534" y="101"/>
                    </a:lnTo>
                    <a:lnTo>
                      <a:pt x="550" y="101"/>
                    </a:lnTo>
                    <a:lnTo>
                      <a:pt x="571" y="104"/>
                    </a:lnTo>
                    <a:lnTo>
                      <a:pt x="583" y="113"/>
                    </a:lnTo>
                    <a:lnTo>
                      <a:pt x="586" y="121"/>
                    </a:lnTo>
                    <a:lnTo>
                      <a:pt x="586" y="142"/>
                    </a:lnTo>
                    <a:lnTo>
                      <a:pt x="581" y="145"/>
                    </a:lnTo>
                    <a:lnTo>
                      <a:pt x="581" y="147"/>
                    </a:lnTo>
                    <a:lnTo>
                      <a:pt x="586" y="158"/>
                    </a:lnTo>
                    <a:lnTo>
                      <a:pt x="594" y="160"/>
                    </a:lnTo>
                    <a:lnTo>
                      <a:pt x="605" y="172"/>
                    </a:lnTo>
                    <a:lnTo>
                      <a:pt x="598" y="174"/>
                    </a:lnTo>
                    <a:lnTo>
                      <a:pt x="593" y="177"/>
                    </a:lnTo>
                    <a:lnTo>
                      <a:pt x="594" y="184"/>
                    </a:lnTo>
                    <a:lnTo>
                      <a:pt x="599" y="192"/>
                    </a:lnTo>
                    <a:lnTo>
                      <a:pt x="608" y="194"/>
                    </a:lnTo>
                    <a:lnTo>
                      <a:pt x="611" y="199"/>
                    </a:lnTo>
                    <a:lnTo>
                      <a:pt x="606" y="204"/>
                    </a:lnTo>
                    <a:lnTo>
                      <a:pt x="591" y="209"/>
                    </a:lnTo>
                    <a:lnTo>
                      <a:pt x="593" y="216"/>
                    </a:lnTo>
                    <a:lnTo>
                      <a:pt x="601" y="219"/>
                    </a:lnTo>
                    <a:lnTo>
                      <a:pt x="611" y="221"/>
                    </a:lnTo>
                    <a:lnTo>
                      <a:pt x="613" y="216"/>
                    </a:lnTo>
                    <a:lnTo>
                      <a:pt x="616" y="214"/>
                    </a:lnTo>
                    <a:lnTo>
                      <a:pt x="645" y="213"/>
                    </a:lnTo>
                    <a:lnTo>
                      <a:pt x="652" y="233"/>
                    </a:lnTo>
                    <a:lnTo>
                      <a:pt x="588" y="251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04"/>
              <p:cNvSpPr>
                <a:spLocks/>
              </p:cNvSpPr>
              <p:nvPr userDrawn="1"/>
            </p:nvSpPr>
            <p:spPr bwMode="auto">
              <a:xfrm>
                <a:off x="3503" y="2568"/>
                <a:ext cx="652" cy="386"/>
              </a:xfrm>
              <a:custGeom>
                <a:avLst/>
                <a:gdLst>
                  <a:gd name="T0" fmla="*/ 522 w 652"/>
                  <a:gd name="T1" fmla="*/ 268 h 386"/>
                  <a:gd name="T2" fmla="*/ 365 w 652"/>
                  <a:gd name="T3" fmla="*/ 307 h 386"/>
                  <a:gd name="T4" fmla="*/ 223 w 652"/>
                  <a:gd name="T5" fmla="*/ 341 h 386"/>
                  <a:gd name="T6" fmla="*/ 0 w 652"/>
                  <a:gd name="T7" fmla="*/ 386 h 386"/>
                  <a:gd name="T8" fmla="*/ 49 w 652"/>
                  <a:gd name="T9" fmla="*/ 358 h 386"/>
                  <a:gd name="T10" fmla="*/ 64 w 652"/>
                  <a:gd name="T11" fmla="*/ 339 h 386"/>
                  <a:gd name="T12" fmla="*/ 73 w 652"/>
                  <a:gd name="T13" fmla="*/ 322 h 386"/>
                  <a:gd name="T14" fmla="*/ 125 w 652"/>
                  <a:gd name="T15" fmla="*/ 267 h 386"/>
                  <a:gd name="T16" fmla="*/ 127 w 652"/>
                  <a:gd name="T17" fmla="*/ 270 h 386"/>
                  <a:gd name="T18" fmla="*/ 130 w 652"/>
                  <a:gd name="T19" fmla="*/ 277 h 386"/>
                  <a:gd name="T20" fmla="*/ 142 w 652"/>
                  <a:gd name="T21" fmla="*/ 290 h 386"/>
                  <a:gd name="T22" fmla="*/ 177 w 652"/>
                  <a:gd name="T23" fmla="*/ 285 h 386"/>
                  <a:gd name="T24" fmla="*/ 194 w 652"/>
                  <a:gd name="T25" fmla="*/ 285 h 386"/>
                  <a:gd name="T26" fmla="*/ 221 w 652"/>
                  <a:gd name="T27" fmla="*/ 268 h 386"/>
                  <a:gd name="T28" fmla="*/ 220 w 652"/>
                  <a:gd name="T29" fmla="*/ 260 h 386"/>
                  <a:gd name="T30" fmla="*/ 245 w 652"/>
                  <a:gd name="T31" fmla="*/ 248 h 386"/>
                  <a:gd name="T32" fmla="*/ 265 w 652"/>
                  <a:gd name="T33" fmla="*/ 238 h 386"/>
                  <a:gd name="T34" fmla="*/ 267 w 652"/>
                  <a:gd name="T35" fmla="*/ 226 h 386"/>
                  <a:gd name="T36" fmla="*/ 264 w 652"/>
                  <a:gd name="T37" fmla="*/ 206 h 386"/>
                  <a:gd name="T38" fmla="*/ 279 w 652"/>
                  <a:gd name="T39" fmla="*/ 164 h 386"/>
                  <a:gd name="T40" fmla="*/ 284 w 652"/>
                  <a:gd name="T41" fmla="*/ 147 h 386"/>
                  <a:gd name="T42" fmla="*/ 289 w 652"/>
                  <a:gd name="T43" fmla="*/ 116 h 386"/>
                  <a:gd name="T44" fmla="*/ 304 w 652"/>
                  <a:gd name="T45" fmla="*/ 125 h 386"/>
                  <a:gd name="T46" fmla="*/ 336 w 652"/>
                  <a:gd name="T47" fmla="*/ 76 h 386"/>
                  <a:gd name="T48" fmla="*/ 353 w 652"/>
                  <a:gd name="T49" fmla="*/ 62 h 386"/>
                  <a:gd name="T50" fmla="*/ 365 w 652"/>
                  <a:gd name="T51" fmla="*/ 56 h 386"/>
                  <a:gd name="T52" fmla="*/ 373 w 652"/>
                  <a:gd name="T53" fmla="*/ 0 h 386"/>
                  <a:gd name="T54" fmla="*/ 424 w 652"/>
                  <a:gd name="T55" fmla="*/ 0 h 386"/>
                  <a:gd name="T56" fmla="*/ 449 w 652"/>
                  <a:gd name="T57" fmla="*/ 5 h 386"/>
                  <a:gd name="T58" fmla="*/ 454 w 652"/>
                  <a:gd name="T59" fmla="*/ 20 h 386"/>
                  <a:gd name="T60" fmla="*/ 475 w 652"/>
                  <a:gd name="T61" fmla="*/ 25 h 386"/>
                  <a:gd name="T62" fmla="*/ 490 w 652"/>
                  <a:gd name="T63" fmla="*/ 30 h 386"/>
                  <a:gd name="T64" fmla="*/ 493 w 652"/>
                  <a:gd name="T65" fmla="*/ 34 h 386"/>
                  <a:gd name="T66" fmla="*/ 496 w 652"/>
                  <a:gd name="T67" fmla="*/ 47 h 386"/>
                  <a:gd name="T68" fmla="*/ 491 w 652"/>
                  <a:gd name="T69" fmla="*/ 62 h 386"/>
                  <a:gd name="T70" fmla="*/ 485 w 652"/>
                  <a:gd name="T71" fmla="*/ 77 h 386"/>
                  <a:gd name="T72" fmla="*/ 490 w 652"/>
                  <a:gd name="T73" fmla="*/ 86 h 386"/>
                  <a:gd name="T74" fmla="*/ 534 w 652"/>
                  <a:gd name="T75" fmla="*/ 101 h 386"/>
                  <a:gd name="T76" fmla="*/ 571 w 652"/>
                  <a:gd name="T77" fmla="*/ 104 h 386"/>
                  <a:gd name="T78" fmla="*/ 586 w 652"/>
                  <a:gd name="T79" fmla="*/ 121 h 386"/>
                  <a:gd name="T80" fmla="*/ 581 w 652"/>
                  <a:gd name="T81" fmla="*/ 145 h 386"/>
                  <a:gd name="T82" fmla="*/ 586 w 652"/>
                  <a:gd name="T83" fmla="*/ 158 h 386"/>
                  <a:gd name="T84" fmla="*/ 605 w 652"/>
                  <a:gd name="T85" fmla="*/ 172 h 386"/>
                  <a:gd name="T86" fmla="*/ 593 w 652"/>
                  <a:gd name="T87" fmla="*/ 177 h 386"/>
                  <a:gd name="T88" fmla="*/ 599 w 652"/>
                  <a:gd name="T89" fmla="*/ 192 h 386"/>
                  <a:gd name="T90" fmla="*/ 611 w 652"/>
                  <a:gd name="T91" fmla="*/ 199 h 386"/>
                  <a:gd name="T92" fmla="*/ 591 w 652"/>
                  <a:gd name="T93" fmla="*/ 209 h 386"/>
                  <a:gd name="T94" fmla="*/ 601 w 652"/>
                  <a:gd name="T95" fmla="*/ 219 h 386"/>
                  <a:gd name="T96" fmla="*/ 613 w 652"/>
                  <a:gd name="T97" fmla="*/ 216 h 386"/>
                  <a:gd name="T98" fmla="*/ 645 w 652"/>
                  <a:gd name="T99" fmla="*/ 213 h 386"/>
                  <a:gd name="T100" fmla="*/ 588 w 652"/>
                  <a:gd name="T101" fmla="*/ 25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2" h="386">
                    <a:moveTo>
                      <a:pt x="588" y="251"/>
                    </a:moveTo>
                    <a:lnTo>
                      <a:pt x="522" y="268"/>
                    </a:lnTo>
                    <a:lnTo>
                      <a:pt x="441" y="288"/>
                    </a:lnTo>
                    <a:lnTo>
                      <a:pt x="365" y="307"/>
                    </a:lnTo>
                    <a:lnTo>
                      <a:pt x="296" y="324"/>
                    </a:lnTo>
                    <a:lnTo>
                      <a:pt x="223" y="341"/>
                    </a:lnTo>
                    <a:lnTo>
                      <a:pt x="169" y="351"/>
                    </a:lnTo>
                    <a:lnTo>
                      <a:pt x="0" y="386"/>
                    </a:lnTo>
                    <a:lnTo>
                      <a:pt x="46" y="370"/>
                    </a:lnTo>
                    <a:lnTo>
                      <a:pt x="49" y="358"/>
                    </a:lnTo>
                    <a:lnTo>
                      <a:pt x="64" y="349"/>
                    </a:lnTo>
                    <a:lnTo>
                      <a:pt x="64" y="339"/>
                    </a:lnTo>
                    <a:lnTo>
                      <a:pt x="74" y="331"/>
                    </a:lnTo>
                    <a:lnTo>
                      <a:pt x="73" y="322"/>
                    </a:lnTo>
                    <a:lnTo>
                      <a:pt x="98" y="302"/>
                    </a:lnTo>
                    <a:lnTo>
                      <a:pt x="125" y="267"/>
                    </a:lnTo>
                    <a:lnTo>
                      <a:pt x="125" y="268"/>
                    </a:lnTo>
                    <a:lnTo>
                      <a:pt x="127" y="270"/>
                    </a:lnTo>
                    <a:lnTo>
                      <a:pt x="125" y="275"/>
                    </a:lnTo>
                    <a:lnTo>
                      <a:pt x="130" y="277"/>
                    </a:lnTo>
                    <a:lnTo>
                      <a:pt x="132" y="285"/>
                    </a:lnTo>
                    <a:lnTo>
                      <a:pt x="142" y="290"/>
                    </a:lnTo>
                    <a:lnTo>
                      <a:pt x="161" y="295"/>
                    </a:lnTo>
                    <a:lnTo>
                      <a:pt x="177" y="285"/>
                    </a:lnTo>
                    <a:lnTo>
                      <a:pt x="179" y="277"/>
                    </a:lnTo>
                    <a:lnTo>
                      <a:pt x="194" y="285"/>
                    </a:lnTo>
                    <a:lnTo>
                      <a:pt x="218" y="272"/>
                    </a:lnTo>
                    <a:lnTo>
                      <a:pt x="221" y="268"/>
                    </a:lnTo>
                    <a:lnTo>
                      <a:pt x="218" y="263"/>
                    </a:lnTo>
                    <a:lnTo>
                      <a:pt x="220" y="260"/>
                    </a:lnTo>
                    <a:lnTo>
                      <a:pt x="230" y="261"/>
                    </a:lnTo>
                    <a:lnTo>
                      <a:pt x="245" y="248"/>
                    </a:lnTo>
                    <a:lnTo>
                      <a:pt x="252" y="251"/>
                    </a:lnTo>
                    <a:lnTo>
                      <a:pt x="265" y="238"/>
                    </a:lnTo>
                    <a:lnTo>
                      <a:pt x="260" y="234"/>
                    </a:lnTo>
                    <a:lnTo>
                      <a:pt x="267" y="226"/>
                    </a:lnTo>
                    <a:lnTo>
                      <a:pt x="260" y="221"/>
                    </a:lnTo>
                    <a:lnTo>
                      <a:pt x="264" y="206"/>
                    </a:lnTo>
                    <a:lnTo>
                      <a:pt x="277" y="182"/>
                    </a:lnTo>
                    <a:lnTo>
                      <a:pt x="279" y="164"/>
                    </a:lnTo>
                    <a:lnTo>
                      <a:pt x="285" y="152"/>
                    </a:lnTo>
                    <a:lnTo>
                      <a:pt x="284" y="147"/>
                    </a:lnTo>
                    <a:lnTo>
                      <a:pt x="291" y="133"/>
                    </a:lnTo>
                    <a:lnTo>
                      <a:pt x="289" y="116"/>
                    </a:lnTo>
                    <a:lnTo>
                      <a:pt x="299" y="116"/>
                    </a:lnTo>
                    <a:lnTo>
                      <a:pt x="304" y="125"/>
                    </a:lnTo>
                    <a:lnTo>
                      <a:pt x="323" y="126"/>
                    </a:lnTo>
                    <a:lnTo>
                      <a:pt x="336" y="76"/>
                    </a:lnTo>
                    <a:lnTo>
                      <a:pt x="348" y="81"/>
                    </a:lnTo>
                    <a:lnTo>
                      <a:pt x="353" y="62"/>
                    </a:lnTo>
                    <a:lnTo>
                      <a:pt x="358" y="62"/>
                    </a:lnTo>
                    <a:lnTo>
                      <a:pt x="365" y="56"/>
                    </a:lnTo>
                    <a:lnTo>
                      <a:pt x="373" y="32"/>
                    </a:lnTo>
                    <a:lnTo>
                      <a:pt x="373" y="0"/>
                    </a:lnTo>
                    <a:lnTo>
                      <a:pt x="421" y="22"/>
                    </a:lnTo>
                    <a:lnTo>
                      <a:pt x="424" y="0"/>
                    </a:lnTo>
                    <a:lnTo>
                      <a:pt x="439" y="0"/>
                    </a:lnTo>
                    <a:lnTo>
                      <a:pt x="449" y="5"/>
                    </a:lnTo>
                    <a:lnTo>
                      <a:pt x="448" y="15"/>
                    </a:lnTo>
                    <a:lnTo>
                      <a:pt x="454" y="20"/>
                    </a:lnTo>
                    <a:lnTo>
                      <a:pt x="468" y="20"/>
                    </a:lnTo>
                    <a:lnTo>
                      <a:pt x="475" y="25"/>
                    </a:lnTo>
                    <a:lnTo>
                      <a:pt x="483" y="27"/>
                    </a:lnTo>
                    <a:lnTo>
                      <a:pt x="490" y="30"/>
                    </a:lnTo>
                    <a:lnTo>
                      <a:pt x="490" y="30"/>
                    </a:lnTo>
                    <a:lnTo>
                      <a:pt x="493" y="34"/>
                    </a:lnTo>
                    <a:lnTo>
                      <a:pt x="495" y="40"/>
                    </a:lnTo>
                    <a:lnTo>
                      <a:pt x="496" y="47"/>
                    </a:lnTo>
                    <a:lnTo>
                      <a:pt x="490" y="50"/>
                    </a:lnTo>
                    <a:lnTo>
                      <a:pt x="491" y="62"/>
                    </a:lnTo>
                    <a:lnTo>
                      <a:pt x="486" y="67"/>
                    </a:lnTo>
                    <a:lnTo>
                      <a:pt x="485" y="77"/>
                    </a:lnTo>
                    <a:lnTo>
                      <a:pt x="485" y="83"/>
                    </a:lnTo>
                    <a:lnTo>
                      <a:pt x="490" y="86"/>
                    </a:lnTo>
                    <a:lnTo>
                      <a:pt x="517" y="91"/>
                    </a:lnTo>
                    <a:lnTo>
                      <a:pt x="534" y="101"/>
                    </a:lnTo>
                    <a:lnTo>
                      <a:pt x="550" y="101"/>
                    </a:lnTo>
                    <a:lnTo>
                      <a:pt x="571" y="104"/>
                    </a:lnTo>
                    <a:lnTo>
                      <a:pt x="583" y="113"/>
                    </a:lnTo>
                    <a:lnTo>
                      <a:pt x="586" y="121"/>
                    </a:lnTo>
                    <a:lnTo>
                      <a:pt x="586" y="142"/>
                    </a:lnTo>
                    <a:lnTo>
                      <a:pt x="581" y="145"/>
                    </a:lnTo>
                    <a:lnTo>
                      <a:pt x="581" y="147"/>
                    </a:lnTo>
                    <a:lnTo>
                      <a:pt x="586" y="158"/>
                    </a:lnTo>
                    <a:lnTo>
                      <a:pt x="594" y="160"/>
                    </a:lnTo>
                    <a:lnTo>
                      <a:pt x="605" y="172"/>
                    </a:lnTo>
                    <a:lnTo>
                      <a:pt x="598" y="174"/>
                    </a:lnTo>
                    <a:lnTo>
                      <a:pt x="593" y="177"/>
                    </a:lnTo>
                    <a:lnTo>
                      <a:pt x="594" y="184"/>
                    </a:lnTo>
                    <a:lnTo>
                      <a:pt x="599" y="192"/>
                    </a:lnTo>
                    <a:lnTo>
                      <a:pt x="608" y="194"/>
                    </a:lnTo>
                    <a:lnTo>
                      <a:pt x="611" y="199"/>
                    </a:lnTo>
                    <a:lnTo>
                      <a:pt x="606" y="204"/>
                    </a:lnTo>
                    <a:lnTo>
                      <a:pt x="591" y="209"/>
                    </a:lnTo>
                    <a:lnTo>
                      <a:pt x="593" y="216"/>
                    </a:lnTo>
                    <a:lnTo>
                      <a:pt x="601" y="219"/>
                    </a:lnTo>
                    <a:lnTo>
                      <a:pt x="611" y="221"/>
                    </a:lnTo>
                    <a:lnTo>
                      <a:pt x="613" y="216"/>
                    </a:lnTo>
                    <a:lnTo>
                      <a:pt x="616" y="214"/>
                    </a:lnTo>
                    <a:lnTo>
                      <a:pt x="645" y="213"/>
                    </a:lnTo>
                    <a:lnTo>
                      <a:pt x="652" y="233"/>
                    </a:lnTo>
                    <a:lnTo>
                      <a:pt x="588" y="25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05"/>
              <p:cNvSpPr>
                <a:spLocks/>
              </p:cNvSpPr>
              <p:nvPr userDrawn="1"/>
            </p:nvSpPr>
            <p:spPr bwMode="auto">
              <a:xfrm>
                <a:off x="1312" y="3034"/>
                <a:ext cx="552" cy="623"/>
              </a:xfrm>
              <a:custGeom>
                <a:avLst/>
                <a:gdLst>
                  <a:gd name="T0" fmla="*/ 224 w 552"/>
                  <a:gd name="T1" fmla="*/ 577 h 623"/>
                  <a:gd name="T2" fmla="*/ 218 w 552"/>
                  <a:gd name="T3" fmla="*/ 559 h 623"/>
                  <a:gd name="T4" fmla="*/ 265 w 552"/>
                  <a:gd name="T5" fmla="*/ 560 h 623"/>
                  <a:gd name="T6" fmla="*/ 348 w 552"/>
                  <a:gd name="T7" fmla="*/ 562 h 623"/>
                  <a:gd name="T8" fmla="*/ 435 w 552"/>
                  <a:gd name="T9" fmla="*/ 564 h 623"/>
                  <a:gd name="T10" fmla="*/ 515 w 552"/>
                  <a:gd name="T11" fmla="*/ 565 h 623"/>
                  <a:gd name="T12" fmla="*/ 544 w 552"/>
                  <a:gd name="T13" fmla="*/ 565 h 623"/>
                  <a:gd name="T14" fmla="*/ 544 w 552"/>
                  <a:gd name="T15" fmla="*/ 462 h 623"/>
                  <a:gd name="T16" fmla="*/ 545 w 552"/>
                  <a:gd name="T17" fmla="*/ 368 h 623"/>
                  <a:gd name="T18" fmla="*/ 545 w 552"/>
                  <a:gd name="T19" fmla="*/ 263 h 623"/>
                  <a:gd name="T20" fmla="*/ 547 w 552"/>
                  <a:gd name="T21" fmla="*/ 165 h 623"/>
                  <a:gd name="T22" fmla="*/ 547 w 552"/>
                  <a:gd name="T23" fmla="*/ 81 h 623"/>
                  <a:gd name="T24" fmla="*/ 552 w 552"/>
                  <a:gd name="T25" fmla="*/ 81 h 623"/>
                  <a:gd name="T26" fmla="*/ 552 w 552"/>
                  <a:gd name="T27" fmla="*/ 27 h 623"/>
                  <a:gd name="T28" fmla="*/ 459 w 552"/>
                  <a:gd name="T29" fmla="*/ 23 h 623"/>
                  <a:gd name="T30" fmla="*/ 388 w 552"/>
                  <a:gd name="T31" fmla="*/ 22 h 623"/>
                  <a:gd name="T32" fmla="*/ 312 w 552"/>
                  <a:gd name="T33" fmla="*/ 18 h 623"/>
                  <a:gd name="T34" fmla="*/ 231 w 552"/>
                  <a:gd name="T35" fmla="*/ 13 h 623"/>
                  <a:gd name="T36" fmla="*/ 127 w 552"/>
                  <a:gd name="T37" fmla="*/ 6 h 623"/>
                  <a:gd name="T38" fmla="*/ 39 w 552"/>
                  <a:gd name="T39" fmla="*/ 0 h 623"/>
                  <a:gd name="T40" fmla="*/ 32 w 552"/>
                  <a:gd name="T41" fmla="*/ 99 h 623"/>
                  <a:gd name="T42" fmla="*/ 24 w 552"/>
                  <a:gd name="T43" fmla="*/ 206 h 623"/>
                  <a:gd name="T44" fmla="*/ 17 w 552"/>
                  <a:gd name="T45" fmla="*/ 302 h 623"/>
                  <a:gd name="T46" fmla="*/ 12 w 552"/>
                  <a:gd name="T47" fmla="*/ 393 h 623"/>
                  <a:gd name="T48" fmla="*/ 7 w 552"/>
                  <a:gd name="T49" fmla="*/ 493 h 623"/>
                  <a:gd name="T50" fmla="*/ 0 w 552"/>
                  <a:gd name="T51" fmla="*/ 618 h 623"/>
                  <a:gd name="T52" fmla="*/ 73 w 552"/>
                  <a:gd name="T53" fmla="*/ 623 h 623"/>
                  <a:gd name="T54" fmla="*/ 74 w 552"/>
                  <a:gd name="T55" fmla="*/ 570 h 623"/>
                  <a:gd name="T56" fmla="*/ 224 w 552"/>
                  <a:gd name="T57" fmla="*/ 577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2" h="623">
                    <a:moveTo>
                      <a:pt x="224" y="577"/>
                    </a:moveTo>
                    <a:lnTo>
                      <a:pt x="218" y="559"/>
                    </a:lnTo>
                    <a:lnTo>
                      <a:pt x="265" y="560"/>
                    </a:lnTo>
                    <a:lnTo>
                      <a:pt x="348" y="562"/>
                    </a:lnTo>
                    <a:lnTo>
                      <a:pt x="435" y="564"/>
                    </a:lnTo>
                    <a:lnTo>
                      <a:pt x="515" y="565"/>
                    </a:lnTo>
                    <a:lnTo>
                      <a:pt x="544" y="565"/>
                    </a:lnTo>
                    <a:lnTo>
                      <a:pt x="544" y="462"/>
                    </a:lnTo>
                    <a:lnTo>
                      <a:pt x="545" y="368"/>
                    </a:lnTo>
                    <a:lnTo>
                      <a:pt x="545" y="263"/>
                    </a:lnTo>
                    <a:lnTo>
                      <a:pt x="547" y="165"/>
                    </a:lnTo>
                    <a:lnTo>
                      <a:pt x="547" y="81"/>
                    </a:lnTo>
                    <a:lnTo>
                      <a:pt x="552" y="81"/>
                    </a:lnTo>
                    <a:lnTo>
                      <a:pt x="552" y="27"/>
                    </a:lnTo>
                    <a:lnTo>
                      <a:pt x="459" y="23"/>
                    </a:lnTo>
                    <a:lnTo>
                      <a:pt x="388" y="22"/>
                    </a:lnTo>
                    <a:lnTo>
                      <a:pt x="312" y="18"/>
                    </a:lnTo>
                    <a:lnTo>
                      <a:pt x="231" y="13"/>
                    </a:lnTo>
                    <a:lnTo>
                      <a:pt x="127" y="6"/>
                    </a:lnTo>
                    <a:lnTo>
                      <a:pt x="39" y="0"/>
                    </a:lnTo>
                    <a:lnTo>
                      <a:pt x="32" y="99"/>
                    </a:lnTo>
                    <a:lnTo>
                      <a:pt x="24" y="206"/>
                    </a:lnTo>
                    <a:lnTo>
                      <a:pt x="17" y="302"/>
                    </a:lnTo>
                    <a:lnTo>
                      <a:pt x="12" y="393"/>
                    </a:lnTo>
                    <a:lnTo>
                      <a:pt x="7" y="493"/>
                    </a:lnTo>
                    <a:lnTo>
                      <a:pt x="0" y="618"/>
                    </a:lnTo>
                    <a:lnTo>
                      <a:pt x="73" y="623"/>
                    </a:lnTo>
                    <a:lnTo>
                      <a:pt x="74" y="570"/>
                    </a:lnTo>
                    <a:lnTo>
                      <a:pt x="224" y="57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06"/>
              <p:cNvSpPr>
                <a:spLocks/>
              </p:cNvSpPr>
              <p:nvPr userDrawn="1"/>
            </p:nvSpPr>
            <p:spPr bwMode="auto">
              <a:xfrm>
                <a:off x="1312" y="3034"/>
                <a:ext cx="552" cy="623"/>
              </a:xfrm>
              <a:custGeom>
                <a:avLst/>
                <a:gdLst>
                  <a:gd name="T0" fmla="*/ 224 w 552"/>
                  <a:gd name="T1" fmla="*/ 577 h 623"/>
                  <a:gd name="T2" fmla="*/ 218 w 552"/>
                  <a:gd name="T3" fmla="*/ 559 h 623"/>
                  <a:gd name="T4" fmla="*/ 265 w 552"/>
                  <a:gd name="T5" fmla="*/ 560 h 623"/>
                  <a:gd name="T6" fmla="*/ 348 w 552"/>
                  <a:gd name="T7" fmla="*/ 562 h 623"/>
                  <a:gd name="T8" fmla="*/ 435 w 552"/>
                  <a:gd name="T9" fmla="*/ 564 h 623"/>
                  <a:gd name="T10" fmla="*/ 515 w 552"/>
                  <a:gd name="T11" fmla="*/ 565 h 623"/>
                  <a:gd name="T12" fmla="*/ 544 w 552"/>
                  <a:gd name="T13" fmla="*/ 565 h 623"/>
                  <a:gd name="T14" fmla="*/ 544 w 552"/>
                  <a:gd name="T15" fmla="*/ 462 h 623"/>
                  <a:gd name="T16" fmla="*/ 545 w 552"/>
                  <a:gd name="T17" fmla="*/ 368 h 623"/>
                  <a:gd name="T18" fmla="*/ 545 w 552"/>
                  <a:gd name="T19" fmla="*/ 263 h 623"/>
                  <a:gd name="T20" fmla="*/ 547 w 552"/>
                  <a:gd name="T21" fmla="*/ 165 h 623"/>
                  <a:gd name="T22" fmla="*/ 547 w 552"/>
                  <a:gd name="T23" fmla="*/ 81 h 623"/>
                  <a:gd name="T24" fmla="*/ 552 w 552"/>
                  <a:gd name="T25" fmla="*/ 81 h 623"/>
                  <a:gd name="T26" fmla="*/ 552 w 552"/>
                  <a:gd name="T27" fmla="*/ 27 h 623"/>
                  <a:gd name="T28" fmla="*/ 459 w 552"/>
                  <a:gd name="T29" fmla="*/ 23 h 623"/>
                  <a:gd name="T30" fmla="*/ 388 w 552"/>
                  <a:gd name="T31" fmla="*/ 22 h 623"/>
                  <a:gd name="T32" fmla="*/ 312 w 552"/>
                  <a:gd name="T33" fmla="*/ 18 h 623"/>
                  <a:gd name="T34" fmla="*/ 231 w 552"/>
                  <a:gd name="T35" fmla="*/ 13 h 623"/>
                  <a:gd name="T36" fmla="*/ 127 w 552"/>
                  <a:gd name="T37" fmla="*/ 6 h 623"/>
                  <a:gd name="T38" fmla="*/ 39 w 552"/>
                  <a:gd name="T39" fmla="*/ 0 h 623"/>
                  <a:gd name="T40" fmla="*/ 32 w 552"/>
                  <a:gd name="T41" fmla="*/ 99 h 623"/>
                  <a:gd name="T42" fmla="*/ 24 w 552"/>
                  <a:gd name="T43" fmla="*/ 206 h 623"/>
                  <a:gd name="T44" fmla="*/ 17 w 552"/>
                  <a:gd name="T45" fmla="*/ 302 h 623"/>
                  <a:gd name="T46" fmla="*/ 12 w 552"/>
                  <a:gd name="T47" fmla="*/ 393 h 623"/>
                  <a:gd name="T48" fmla="*/ 7 w 552"/>
                  <a:gd name="T49" fmla="*/ 493 h 623"/>
                  <a:gd name="T50" fmla="*/ 0 w 552"/>
                  <a:gd name="T51" fmla="*/ 618 h 623"/>
                  <a:gd name="T52" fmla="*/ 73 w 552"/>
                  <a:gd name="T53" fmla="*/ 623 h 623"/>
                  <a:gd name="T54" fmla="*/ 74 w 552"/>
                  <a:gd name="T55" fmla="*/ 570 h 623"/>
                  <a:gd name="T56" fmla="*/ 224 w 552"/>
                  <a:gd name="T57" fmla="*/ 577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2" h="623">
                    <a:moveTo>
                      <a:pt x="224" y="577"/>
                    </a:moveTo>
                    <a:lnTo>
                      <a:pt x="218" y="559"/>
                    </a:lnTo>
                    <a:lnTo>
                      <a:pt x="265" y="560"/>
                    </a:lnTo>
                    <a:lnTo>
                      <a:pt x="348" y="562"/>
                    </a:lnTo>
                    <a:lnTo>
                      <a:pt x="435" y="564"/>
                    </a:lnTo>
                    <a:lnTo>
                      <a:pt x="515" y="565"/>
                    </a:lnTo>
                    <a:lnTo>
                      <a:pt x="544" y="565"/>
                    </a:lnTo>
                    <a:lnTo>
                      <a:pt x="544" y="462"/>
                    </a:lnTo>
                    <a:lnTo>
                      <a:pt x="545" y="368"/>
                    </a:lnTo>
                    <a:lnTo>
                      <a:pt x="545" y="263"/>
                    </a:lnTo>
                    <a:lnTo>
                      <a:pt x="547" y="165"/>
                    </a:lnTo>
                    <a:lnTo>
                      <a:pt x="547" y="81"/>
                    </a:lnTo>
                    <a:lnTo>
                      <a:pt x="552" y="81"/>
                    </a:lnTo>
                    <a:lnTo>
                      <a:pt x="552" y="27"/>
                    </a:lnTo>
                    <a:lnTo>
                      <a:pt x="459" y="23"/>
                    </a:lnTo>
                    <a:lnTo>
                      <a:pt x="388" y="22"/>
                    </a:lnTo>
                    <a:lnTo>
                      <a:pt x="312" y="18"/>
                    </a:lnTo>
                    <a:lnTo>
                      <a:pt x="231" y="13"/>
                    </a:lnTo>
                    <a:lnTo>
                      <a:pt x="127" y="6"/>
                    </a:lnTo>
                    <a:lnTo>
                      <a:pt x="39" y="0"/>
                    </a:lnTo>
                    <a:lnTo>
                      <a:pt x="32" y="99"/>
                    </a:lnTo>
                    <a:lnTo>
                      <a:pt x="24" y="206"/>
                    </a:lnTo>
                    <a:lnTo>
                      <a:pt x="17" y="302"/>
                    </a:lnTo>
                    <a:lnTo>
                      <a:pt x="12" y="393"/>
                    </a:lnTo>
                    <a:lnTo>
                      <a:pt x="7" y="493"/>
                    </a:lnTo>
                    <a:lnTo>
                      <a:pt x="0" y="618"/>
                    </a:lnTo>
                    <a:lnTo>
                      <a:pt x="73" y="623"/>
                    </a:lnTo>
                    <a:lnTo>
                      <a:pt x="74" y="570"/>
                    </a:lnTo>
                    <a:lnTo>
                      <a:pt x="224" y="57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07"/>
              <p:cNvSpPr>
                <a:spLocks/>
              </p:cNvSpPr>
              <p:nvPr userDrawn="1"/>
            </p:nvSpPr>
            <p:spPr bwMode="auto">
              <a:xfrm>
                <a:off x="807" y="2981"/>
                <a:ext cx="544" cy="671"/>
              </a:xfrm>
              <a:custGeom>
                <a:avLst/>
                <a:gdLst>
                  <a:gd name="T0" fmla="*/ 186 w 544"/>
                  <a:gd name="T1" fmla="*/ 11 h 671"/>
                  <a:gd name="T2" fmla="*/ 264 w 544"/>
                  <a:gd name="T3" fmla="*/ 21 h 671"/>
                  <a:gd name="T4" fmla="*/ 345 w 544"/>
                  <a:gd name="T5" fmla="*/ 32 h 671"/>
                  <a:gd name="T6" fmla="*/ 419 w 544"/>
                  <a:gd name="T7" fmla="*/ 41 h 671"/>
                  <a:gd name="T8" fmla="*/ 490 w 544"/>
                  <a:gd name="T9" fmla="*/ 48 h 671"/>
                  <a:gd name="T10" fmla="*/ 544 w 544"/>
                  <a:gd name="T11" fmla="*/ 53 h 671"/>
                  <a:gd name="T12" fmla="*/ 537 w 544"/>
                  <a:gd name="T13" fmla="*/ 152 h 671"/>
                  <a:gd name="T14" fmla="*/ 529 w 544"/>
                  <a:gd name="T15" fmla="*/ 259 h 671"/>
                  <a:gd name="T16" fmla="*/ 522 w 544"/>
                  <a:gd name="T17" fmla="*/ 355 h 671"/>
                  <a:gd name="T18" fmla="*/ 517 w 544"/>
                  <a:gd name="T19" fmla="*/ 446 h 671"/>
                  <a:gd name="T20" fmla="*/ 512 w 544"/>
                  <a:gd name="T21" fmla="*/ 546 h 671"/>
                  <a:gd name="T22" fmla="*/ 505 w 544"/>
                  <a:gd name="T23" fmla="*/ 671 h 671"/>
                  <a:gd name="T24" fmla="*/ 331 w 544"/>
                  <a:gd name="T25" fmla="*/ 657 h 671"/>
                  <a:gd name="T26" fmla="*/ 2 w 544"/>
                  <a:gd name="T27" fmla="*/ 485 h 671"/>
                  <a:gd name="T28" fmla="*/ 0 w 544"/>
                  <a:gd name="T29" fmla="*/ 475 h 671"/>
                  <a:gd name="T30" fmla="*/ 10 w 544"/>
                  <a:gd name="T31" fmla="*/ 465 h 671"/>
                  <a:gd name="T32" fmla="*/ 22 w 544"/>
                  <a:gd name="T33" fmla="*/ 468 h 671"/>
                  <a:gd name="T34" fmla="*/ 32 w 544"/>
                  <a:gd name="T35" fmla="*/ 455 h 671"/>
                  <a:gd name="T36" fmla="*/ 32 w 544"/>
                  <a:gd name="T37" fmla="*/ 443 h 671"/>
                  <a:gd name="T38" fmla="*/ 14 w 544"/>
                  <a:gd name="T39" fmla="*/ 426 h 671"/>
                  <a:gd name="T40" fmla="*/ 17 w 544"/>
                  <a:gd name="T41" fmla="*/ 412 h 671"/>
                  <a:gd name="T42" fmla="*/ 14 w 544"/>
                  <a:gd name="T43" fmla="*/ 402 h 671"/>
                  <a:gd name="T44" fmla="*/ 14 w 544"/>
                  <a:gd name="T45" fmla="*/ 390 h 671"/>
                  <a:gd name="T46" fmla="*/ 22 w 544"/>
                  <a:gd name="T47" fmla="*/ 390 h 671"/>
                  <a:gd name="T48" fmla="*/ 34 w 544"/>
                  <a:gd name="T49" fmla="*/ 375 h 671"/>
                  <a:gd name="T50" fmla="*/ 36 w 544"/>
                  <a:gd name="T51" fmla="*/ 362 h 671"/>
                  <a:gd name="T52" fmla="*/ 41 w 544"/>
                  <a:gd name="T53" fmla="*/ 358 h 671"/>
                  <a:gd name="T54" fmla="*/ 41 w 544"/>
                  <a:gd name="T55" fmla="*/ 331 h 671"/>
                  <a:gd name="T56" fmla="*/ 49 w 544"/>
                  <a:gd name="T57" fmla="*/ 326 h 671"/>
                  <a:gd name="T58" fmla="*/ 53 w 544"/>
                  <a:gd name="T59" fmla="*/ 316 h 671"/>
                  <a:gd name="T60" fmla="*/ 80 w 544"/>
                  <a:gd name="T61" fmla="*/ 301 h 671"/>
                  <a:gd name="T62" fmla="*/ 71 w 544"/>
                  <a:gd name="T63" fmla="*/ 281 h 671"/>
                  <a:gd name="T64" fmla="*/ 59 w 544"/>
                  <a:gd name="T65" fmla="*/ 269 h 671"/>
                  <a:gd name="T66" fmla="*/ 42 w 544"/>
                  <a:gd name="T67" fmla="*/ 228 h 671"/>
                  <a:gd name="T68" fmla="*/ 44 w 544"/>
                  <a:gd name="T69" fmla="*/ 215 h 671"/>
                  <a:gd name="T70" fmla="*/ 46 w 544"/>
                  <a:gd name="T71" fmla="*/ 200 h 671"/>
                  <a:gd name="T72" fmla="*/ 51 w 544"/>
                  <a:gd name="T73" fmla="*/ 198 h 671"/>
                  <a:gd name="T74" fmla="*/ 53 w 544"/>
                  <a:gd name="T75" fmla="*/ 178 h 671"/>
                  <a:gd name="T76" fmla="*/ 49 w 544"/>
                  <a:gd name="T77" fmla="*/ 134 h 671"/>
                  <a:gd name="T78" fmla="*/ 54 w 544"/>
                  <a:gd name="T79" fmla="*/ 117 h 671"/>
                  <a:gd name="T80" fmla="*/ 49 w 544"/>
                  <a:gd name="T81" fmla="*/ 108 h 671"/>
                  <a:gd name="T82" fmla="*/ 54 w 544"/>
                  <a:gd name="T83" fmla="*/ 100 h 671"/>
                  <a:gd name="T84" fmla="*/ 68 w 544"/>
                  <a:gd name="T85" fmla="*/ 88 h 671"/>
                  <a:gd name="T86" fmla="*/ 75 w 544"/>
                  <a:gd name="T87" fmla="*/ 93 h 671"/>
                  <a:gd name="T88" fmla="*/ 83 w 544"/>
                  <a:gd name="T89" fmla="*/ 92 h 671"/>
                  <a:gd name="T90" fmla="*/ 90 w 544"/>
                  <a:gd name="T91" fmla="*/ 105 h 671"/>
                  <a:gd name="T92" fmla="*/ 98 w 544"/>
                  <a:gd name="T93" fmla="*/ 107 h 671"/>
                  <a:gd name="T94" fmla="*/ 103 w 544"/>
                  <a:gd name="T95" fmla="*/ 105 h 671"/>
                  <a:gd name="T96" fmla="*/ 112 w 544"/>
                  <a:gd name="T97" fmla="*/ 90 h 671"/>
                  <a:gd name="T98" fmla="*/ 122 w 544"/>
                  <a:gd name="T99" fmla="*/ 0 h 671"/>
                  <a:gd name="T100" fmla="*/ 186 w 544"/>
                  <a:gd name="T101" fmla="*/ 1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4" h="671">
                    <a:moveTo>
                      <a:pt x="186" y="11"/>
                    </a:moveTo>
                    <a:lnTo>
                      <a:pt x="264" y="21"/>
                    </a:lnTo>
                    <a:lnTo>
                      <a:pt x="345" y="32"/>
                    </a:lnTo>
                    <a:lnTo>
                      <a:pt x="419" y="41"/>
                    </a:lnTo>
                    <a:lnTo>
                      <a:pt x="490" y="48"/>
                    </a:lnTo>
                    <a:lnTo>
                      <a:pt x="544" y="53"/>
                    </a:lnTo>
                    <a:lnTo>
                      <a:pt x="537" y="152"/>
                    </a:lnTo>
                    <a:lnTo>
                      <a:pt x="529" y="259"/>
                    </a:lnTo>
                    <a:lnTo>
                      <a:pt x="522" y="355"/>
                    </a:lnTo>
                    <a:lnTo>
                      <a:pt x="517" y="446"/>
                    </a:lnTo>
                    <a:lnTo>
                      <a:pt x="512" y="546"/>
                    </a:lnTo>
                    <a:lnTo>
                      <a:pt x="505" y="671"/>
                    </a:lnTo>
                    <a:lnTo>
                      <a:pt x="331" y="657"/>
                    </a:lnTo>
                    <a:lnTo>
                      <a:pt x="2" y="485"/>
                    </a:lnTo>
                    <a:lnTo>
                      <a:pt x="0" y="475"/>
                    </a:lnTo>
                    <a:lnTo>
                      <a:pt x="10" y="465"/>
                    </a:lnTo>
                    <a:lnTo>
                      <a:pt x="22" y="468"/>
                    </a:lnTo>
                    <a:lnTo>
                      <a:pt x="32" y="455"/>
                    </a:lnTo>
                    <a:lnTo>
                      <a:pt x="32" y="443"/>
                    </a:lnTo>
                    <a:lnTo>
                      <a:pt x="14" y="426"/>
                    </a:lnTo>
                    <a:lnTo>
                      <a:pt x="17" y="412"/>
                    </a:lnTo>
                    <a:lnTo>
                      <a:pt x="14" y="402"/>
                    </a:lnTo>
                    <a:lnTo>
                      <a:pt x="14" y="390"/>
                    </a:lnTo>
                    <a:lnTo>
                      <a:pt x="22" y="390"/>
                    </a:lnTo>
                    <a:lnTo>
                      <a:pt x="34" y="375"/>
                    </a:lnTo>
                    <a:lnTo>
                      <a:pt x="36" y="362"/>
                    </a:lnTo>
                    <a:lnTo>
                      <a:pt x="41" y="358"/>
                    </a:lnTo>
                    <a:lnTo>
                      <a:pt x="41" y="331"/>
                    </a:lnTo>
                    <a:lnTo>
                      <a:pt x="49" y="326"/>
                    </a:lnTo>
                    <a:lnTo>
                      <a:pt x="53" y="316"/>
                    </a:lnTo>
                    <a:lnTo>
                      <a:pt x="80" y="301"/>
                    </a:lnTo>
                    <a:lnTo>
                      <a:pt x="71" y="281"/>
                    </a:lnTo>
                    <a:lnTo>
                      <a:pt x="59" y="269"/>
                    </a:lnTo>
                    <a:lnTo>
                      <a:pt x="42" y="228"/>
                    </a:lnTo>
                    <a:lnTo>
                      <a:pt x="44" y="215"/>
                    </a:lnTo>
                    <a:lnTo>
                      <a:pt x="46" y="200"/>
                    </a:lnTo>
                    <a:lnTo>
                      <a:pt x="51" y="198"/>
                    </a:lnTo>
                    <a:lnTo>
                      <a:pt x="53" y="178"/>
                    </a:lnTo>
                    <a:lnTo>
                      <a:pt x="49" y="134"/>
                    </a:lnTo>
                    <a:lnTo>
                      <a:pt x="54" y="117"/>
                    </a:lnTo>
                    <a:lnTo>
                      <a:pt x="49" y="108"/>
                    </a:lnTo>
                    <a:lnTo>
                      <a:pt x="54" y="100"/>
                    </a:lnTo>
                    <a:lnTo>
                      <a:pt x="68" y="88"/>
                    </a:lnTo>
                    <a:lnTo>
                      <a:pt x="75" y="93"/>
                    </a:lnTo>
                    <a:lnTo>
                      <a:pt x="83" y="92"/>
                    </a:lnTo>
                    <a:lnTo>
                      <a:pt x="90" y="105"/>
                    </a:lnTo>
                    <a:lnTo>
                      <a:pt x="98" y="107"/>
                    </a:lnTo>
                    <a:lnTo>
                      <a:pt x="103" y="105"/>
                    </a:lnTo>
                    <a:lnTo>
                      <a:pt x="112" y="90"/>
                    </a:lnTo>
                    <a:lnTo>
                      <a:pt x="122" y="0"/>
                    </a:lnTo>
                    <a:lnTo>
                      <a:pt x="186" y="11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08"/>
              <p:cNvSpPr>
                <a:spLocks/>
              </p:cNvSpPr>
              <p:nvPr userDrawn="1"/>
            </p:nvSpPr>
            <p:spPr bwMode="auto">
              <a:xfrm>
                <a:off x="807" y="2981"/>
                <a:ext cx="544" cy="671"/>
              </a:xfrm>
              <a:custGeom>
                <a:avLst/>
                <a:gdLst>
                  <a:gd name="T0" fmla="*/ 186 w 544"/>
                  <a:gd name="T1" fmla="*/ 11 h 671"/>
                  <a:gd name="T2" fmla="*/ 264 w 544"/>
                  <a:gd name="T3" fmla="*/ 21 h 671"/>
                  <a:gd name="T4" fmla="*/ 345 w 544"/>
                  <a:gd name="T5" fmla="*/ 32 h 671"/>
                  <a:gd name="T6" fmla="*/ 419 w 544"/>
                  <a:gd name="T7" fmla="*/ 41 h 671"/>
                  <a:gd name="T8" fmla="*/ 490 w 544"/>
                  <a:gd name="T9" fmla="*/ 48 h 671"/>
                  <a:gd name="T10" fmla="*/ 544 w 544"/>
                  <a:gd name="T11" fmla="*/ 53 h 671"/>
                  <a:gd name="T12" fmla="*/ 537 w 544"/>
                  <a:gd name="T13" fmla="*/ 152 h 671"/>
                  <a:gd name="T14" fmla="*/ 529 w 544"/>
                  <a:gd name="T15" fmla="*/ 259 h 671"/>
                  <a:gd name="T16" fmla="*/ 522 w 544"/>
                  <a:gd name="T17" fmla="*/ 355 h 671"/>
                  <a:gd name="T18" fmla="*/ 517 w 544"/>
                  <a:gd name="T19" fmla="*/ 446 h 671"/>
                  <a:gd name="T20" fmla="*/ 512 w 544"/>
                  <a:gd name="T21" fmla="*/ 546 h 671"/>
                  <a:gd name="T22" fmla="*/ 505 w 544"/>
                  <a:gd name="T23" fmla="*/ 671 h 671"/>
                  <a:gd name="T24" fmla="*/ 331 w 544"/>
                  <a:gd name="T25" fmla="*/ 657 h 671"/>
                  <a:gd name="T26" fmla="*/ 2 w 544"/>
                  <a:gd name="T27" fmla="*/ 485 h 671"/>
                  <a:gd name="T28" fmla="*/ 0 w 544"/>
                  <a:gd name="T29" fmla="*/ 475 h 671"/>
                  <a:gd name="T30" fmla="*/ 10 w 544"/>
                  <a:gd name="T31" fmla="*/ 465 h 671"/>
                  <a:gd name="T32" fmla="*/ 22 w 544"/>
                  <a:gd name="T33" fmla="*/ 468 h 671"/>
                  <a:gd name="T34" fmla="*/ 32 w 544"/>
                  <a:gd name="T35" fmla="*/ 455 h 671"/>
                  <a:gd name="T36" fmla="*/ 32 w 544"/>
                  <a:gd name="T37" fmla="*/ 443 h 671"/>
                  <a:gd name="T38" fmla="*/ 14 w 544"/>
                  <a:gd name="T39" fmla="*/ 426 h 671"/>
                  <a:gd name="T40" fmla="*/ 17 w 544"/>
                  <a:gd name="T41" fmla="*/ 412 h 671"/>
                  <a:gd name="T42" fmla="*/ 14 w 544"/>
                  <a:gd name="T43" fmla="*/ 402 h 671"/>
                  <a:gd name="T44" fmla="*/ 14 w 544"/>
                  <a:gd name="T45" fmla="*/ 390 h 671"/>
                  <a:gd name="T46" fmla="*/ 22 w 544"/>
                  <a:gd name="T47" fmla="*/ 390 h 671"/>
                  <a:gd name="T48" fmla="*/ 34 w 544"/>
                  <a:gd name="T49" fmla="*/ 375 h 671"/>
                  <a:gd name="T50" fmla="*/ 36 w 544"/>
                  <a:gd name="T51" fmla="*/ 362 h 671"/>
                  <a:gd name="T52" fmla="*/ 41 w 544"/>
                  <a:gd name="T53" fmla="*/ 358 h 671"/>
                  <a:gd name="T54" fmla="*/ 41 w 544"/>
                  <a:gd name="T55" fmla="*/ 331 h 671"/>
                  <a:gd name="T56" fmla="*/ 49 w 544"/>
                  <a:gd name="T57" fmla="*/ 326 h 671"/>
                  <a:gd name="T58" fmla="*/ 53 w 544"/>
                  <a:gd name="T59" fmla="*/ 316 h 671"/>
                  <a:gd name="T60" fmla="*/ 80 w 544"/>
                  <a:gd name="T61" fmla="*/ 301 h 671"/>
                  <a:gd name="T62" fmla="*/ 71 w 544"/>
                  <a:gd name="T63" fmla="*/ 281 h 671"/>
                  <a:gd name="T64" fmla="*/ 59 w 544"/>
                  <a:gd name="T65" fmla="*/ 269 h 671"/>
                  <a:gd name="T66" fmla="*/ 42 w 544"/>
                  <a:gd name="T67" fmla="*/ 228 h 671"/>
                  <a:gd name="T68" fmla="*/ 44 w 544"/>
                  <a:gd name="T69" fmla="*/ 215 h 671"/>
                  <a:gd name="T70" fmla="*/ 46 w 544"/>
                  <a:gd name="T71" fmla="*/ 200 h 671"/>
                  <a:gd name="T72" fmla="*/ 51 w 544"/>
                  <a:gd name="T73" fmla="*/ 198 h 671"/>
                  <a:gd name="T74" fmla="*/ 53 w 544"/>
                  <a:gd name="T75" fmla="*/ 178 h 671"/>
                  <a:gd name="T76" fmla="*/ 49 w 544"/>
                  <a:gd name="T77" fmla="*/ 134 h 671"/>
                  <a:gd name="T78" fmla="*/ 54 w 544"/>
                  <a:gd name="T79" fmla="*/ 117 h 671"/>
                  <a:gd name="T80" fmla="*/ 49 w 544"/>
                  <a:gd name="T81" fmla="*/ 108 h 671"/>
                  <a:gd name="T82" fmla="*/ 54 w 544"/>
                  <a:gd name="T83" fmla="*/ 100 h 671"/>
                  <a:gd name="T84" fmla="*/ 68 w 544"/>
                  <a:gd name="T85" fmla="*/ 88 h 671"/>
                  <a:gd name="T86" fmla="*/ 75 w 544"/>
                  <a:gd name="T87" fmla="*/ 93 h 671"/>
                  <a:gd name="T88" fmla="*/ 83 w 544"/>
                  <a:gd name="T89" fmla="*/ 92 h 671"/>
                  <a:gd name="T90" fmla="*/ 90 w 544"/>
                  <a:gd name="T91" fmla="*/ 105 h 671"/>
                  <a:gd name="T92" fmla="*/ 98 w 544"/>
                  <a:gd name="T93" fmla="*/ 107 h 671"/>
                  <a:gd name="T94" fmla="*/ 103 w 544"/>
                  <a:gd name="T95" fmla="*/ 105 h 671"/>
                  <a:gd name="T96" fmla="*/ 112 w 544"/>
                  <a:gd name="T97" fmla="*/ 90 h 671"/>
                  <a:gd name="T98" fmla="*/ 122 w 544"/>
                  <a:gd name="T99" fmla="*/ 0 h 671"/>
                  <a:gd name="T100" fmla="*/ 186 w 544"/>
                  <a:gd name="T101" fmla="*/ 1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4" h="671">
                    <a:moveTo>
                      <a:pt x="186" y="11"/>
                    </a:moveTo>
                    <a:lnTo>
                      <a:pt x="264" y="21"/>
                    </a:lnTo>
                    <a:lnTo>
                      <a:pt x="345" y="32"/>
                    </a:lnTo>
                    <a:lnTo>
                      <a:pt x="419" y="41"/>
                    </a:lnTo>
                    <a:lnTo>
                      <a:pt x="490" y="48"/>
                    </a:lnTo>
                    <a:lnTo>
                      <a:pt x="544" y="53"/>
                    </a:lnTo>
                    <a:lnTo>
                      <a:pt x="537" y="152"/>
                    </a:lnTo>
                    <a:lnTo>
                      <a:pt x="529" y="259"/>
                    </a:lnTo>
                    <a:lnTo>
                      <a:pt x="522" y="355"/>
                    </a:lnTo>
                    <a:lnTo>
                      <a:pt x="517" y="446"/>
                    </a:lnTo>
                    <a:lnTo>
                      <a:pt x="512" y="546"/>
                    </a:lnTo>
                    <a:lnTo>
                      <a:pt x="505" y="671"/>
                    </a:lnTo>
                    <a:lnTo>
                      <a:pt x="331" y="657"/>
                    </a:lnTo>
                    <a:lnTo>
                      <a:pt x="2" y="485"/>
                    </a:lnTo>
                    <a:lnTo>
                      <a:pt x="0" y="475"/>
                    </a:lnTo>
                    <a:lnTo>
                      <a:pt x="10" y="465"/>
                    </a:lnTo>
                    <a:lnTo>
                      <a:pt x="22" y="468"/>
                    </a:lnTo>
                    <a:lnTo>
                      <a:pt x="32" y="455"/>
                    </a:lnTo>
                    <a:lnTo>
                      <a:pt x="32" y="443"/>
                    </a:lnTo>
                    <a:lnTo>
                      <a:pt x="14" y="426"/>
                    </a:lnTo>
                    <a:lnTo>
                      <a:pt x="17" y="412"/>
                    </a:lnTo>
                    <a:lnTo>
                      <a:pt x="14" y="402"/>
                    </a:lnTo>
                    <a:lnTo>
                      <a:pt x="14" y="390"/>
                    </a:lnTo>
                    <a:lnTo>
                      <a:pt x="22" y="390"/>
                    </a:lnTo>
                    <a:lnTo>
                      <a:pt x="34" y="375"/>
                    </a:lnTo>
                    <a:lnTo>
                      <a:pt x="36" y="362"/>
                    </a:lnTo>
                    <a:lnTo>
                      <a:pt x="41" y="358"/>
                    </a:lnTo>
                    <a:lnTo>
                      <a:pt x="41" y="331"/>
                    </a:lnTo>
                    <a:lnTo>
                      <a:pt x="49" y="326"/>
                    </a:lnTo>
                    <a:lnTo>
                      <a:pt x="53" y="316"/>
                    </a:lnTo>
                    <a:lnTo>
                      <a:pt x="80" y="301"/>
                    </a:lnTo>
                    <a:lnTo>
                      <a:pt x="71" y="281"/>
                    </a:lnTo>
                    <a:lnTo>
                      <a:pt x="59" y="269"/>
                    </a:lnTo>
                    <a:lnTo>
                      <a:pt x="42" y="228"/>
                    </a:lnTo>
                    <a:lnTo>
                      <a:pt x="44" y="215"/>
                    </a:lnTo>
                    <a:lnTo>
                      <a:pt x="46" y="200"/>
                    </a:lnTo>
                    <a:lnTo>
                      <a:pt x="51" y="198"/>
                    </a:lnTo>
                    <a:lnTo>
                      <a:pt x="53" y="178"/>
                    </a:lnTo>
                    <a:lnTo>
                      <a:pt x="49" y="134"/>
                    </a:lnTo>
                    <a:lnTo>
                      <a:pt x="54" y="117"/>
                    </a:lnTo>
                    <a:lnTo>
                      <a:pt x="49" y="108"/>
                    </a:lnTo>
                    <a:lnTo>
                      <a:pt x="54" y="100"/>
                    </a:lnTo>
                    <a:lnTo>
                      <a:pt x="68" y="88"/>
                    </a:lnTo>
                    <a:lnTo>
                      <a:pt x="75" y="93"/>
                    </a:lnTo>
                    <a:lnTo>
                      <a:pt x="83" y="92"/>
                    </a:lnTo>
                    <a:lnTo>
                      <a:pt x="90" y="105"/>
                    </a:lnTo>
                    <a:lnTo>
                      <a:pt x="98" y="107"/>
                    </a:lnTo>
                    <a:lnTo>
                      <a:pt x="103" y="105"/>
                    </a:lnTo>
                    <a:lnTo>
                      <a:pt x="112" y="90"/>
                    </a:lnTo>
                    <a:lnTo>
                      <a:pt x="122" y="0"/>
                    </a:lnTo>
                    <a:lnTo>
                      <a:pt x="186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09"/>
              <p:cNvSpPr>
                <a:spLocks/>
              </p:cNvSpPr>
              <p:nvPr userDrawn="1"/>
            </p:nvSpPr>
            <p:spPr bwMode="auto">
              <a:xfrm>
                <a:off x="777" y="1634"/>
                <a:ext cx="501" cy="839"/>
              </a:xfrm>
              <a:custGeom>
                <a:avLst/>
                <a:gdLst>
                  <a:gd name="T0" fmla="*/ 120 w 501"/>
                  <a:gd name="T1" fmla="*/ 780 h 839"/>
                  <a:gd name="T2" fmla="*/ 231 w 501"/>
                  <a:gd name="T3" fmla="*/ 802 h 839"/>
                  <a:gd name="T4" fmla="*/ 353 w 501"/>
                  <a:gd name="T5" fmla="*/ 822 h 839"/>
                  <a:gd name="T6" fmla="*/ 466 w 501"/>
                  <a:gd name="T7" fmla="*/ 839 h 839"/>
                  <a:gd name="T8" fmla="*/ 501 w 501"/>
                  <a:gd name="T9" fmla="*/ 569 h 839"/>
                  <a:gd name="T10" fmla="*/ 484 w 501"/>
                  <a:gd name="T11" fmla="*/ 540 h 839"/>
                  <a:gd name="T12" fmla="*/ 473 w 501"/>
                  <a:gd name="T13" fmla="*/ 540 h 839"/>
                  <a:gd name="T14" fmla="*/ 467 w 501"/>
                  <a:gd name="T15" fmla="*/ 552 h 839"/>
                  <a:gd name="T16" fmla="*/ 456 w 501"/>
                  <a:gd name="T17" fmla="*/ 554 h 839"/>
                  <a:gd name="T18" fmla="*/ 440 w 501"/>
                  <a:gd name="T19" fmla="*/ 552 h 839"/>
                  <a:gd name="T20" fmla="*/ 412 w 501"/>
                  <a:gd name="T21" fmla="*/ 547 h 839"/>
                  <a:gd name="T22" fmla="*/ 400 w 501"/>
                  <a:gd name="T23" fmla="*/ 557 h 839"/>
                  <a:gd name="T24" fmla="*/ 373 w 501"/>
                  <a:gd name="T25" fmla="*/ 549 h 839"/>
                  <a:gd name="T26" fmla="*/ 368 w 501"/>
                  <a:gd name="T27" fmla="*/ 559 h 839"/>
                  <a:gd name="T28" fmla="*/ 354 w 501"/>
                  <a:gd name="T29" fmla="*/ 549 h 839"/>
                  <a:gd name="T30" fmla="*/ 351 w 501"/>
                  <a:gd name="T31" fmla="*/ 532 h 839"/>
                  <a:gd name="T32" fmla="*/ 349 w 501"/>
                  <a:gd name="T33" fmla="*/ 513 h 839"/>
                  <a:gd name="T34" fmla="*/ 334 w 501"/>
                  <a:gd name="T35" fmla="*/ 508 h 839"/>
                  <a:gd name="T36" fmla="*/ 326 w 501"/>
                  <a:gd name="T37" fmla="*/ 492 h 839"/>
                  <a:gd name="T38" fmla="*/ 331 w 501"/>
                  <a:gd name="T39" fmla="*/ 483 h 839"/>
                  <a:gd name="T40" fmla="*/ 324 w 501"/>
                  <a:gd name="T41" fmla="*/ 470 h 839"/>
                  <a:gd name="T42" fmla="*/ 316 w 501"/>
                  <a:gd name="T43" fmla="*/ 448 h 839"/>
                  <a:gd name="T44" fmla="*/ 314 w 501"/>
                  <a:gd name="T45" fmla="*/ 432 h 839"/>
                  <a:gd name="T46" fmla="*/ 314 w 501"/>
                  <a:gd name="T47" fmla="*/ 422 h 839"/>
                  <a:gd name="T48" fmla="*/ 304 w 501"/>
                  <a:gd name="T49" fmla="*/ 400 h 839"/>
                  <a:gd name="T50" fmla="*/ 292 w 501"/>
                  <a:gd name="T51" fmla="*/ 414 h 839"/>
                  <a:gd name="T52" fmla="*/ 275 w 501"/>
                  <a:gd name="T53" fmla="*/ 421 h 839"/>
                  <a:gd name="T54" fmla="*/ 260 w 501"/>
                  <a:gd name="T55" fmla="*/ 407 h 839"/>
                  <a:gd name="T56" fmla="*/ 263 w 501"/>
                  <a:gd name="T57" fmla="*/ 385 h 839"/>
                  <a:gd name="T58" fmla="*/ 277 w 501"/>
                  <a:gd name="T59" fmla="*/ 370 h 839"/>
                  <a:gd name="T60" fmla="*/ 273 w 501"/>
                  <a:gd name="T61" fmla="*/ 362 h 839"/>
                  <a:gd name="T62" fmla="*/ 275 w 501"/>
                  <a:gd name="T63" fmla="*/ 345 h 839"/>
                  <a:gd name="T64" fmla="*/ 280 w 501"/>
                  <a:gd name="T65" fmla="*/ 333 h 839"/>
                  <a:gd name="T66" fmla="*/ 289 w 501"/>
                  <a:gd name="T67" fmla="*/ 307 h 839"/>
                  <a:gd name="T68" fmla="*/ 297 w 501"/>
                  <a:gd name="T69" fmla="*/ 292 h 839"/>
                  <a:gd name="T70" fmla="*/ 275 w 501"/>
                  <a:gd name="T71" fmla="*/ 287 h 839"/>
                  <a:gd name="T72" fmla="*/ 275 w 501"/>
                  <a:gd name="T73" fmla="*/ 277 h 839"/>
                  <a:gd name="T74" fmla="*/ 268 w 501"/>
                  <a:gd name="T75" fmla="*/ 274 h 839"/>
                  <a:gd name="T76" fmla="*/ 262 w 501"/>
                  <a:gd name="T77" fmla="*/ 255 h 839"/>
                  <a:gd name="T78" fmla="*/ 240 w 501"/>
                  <a:gd name="T79" fmla="*/ 213 h 839"/>
                  <a:gd name="T80" fmla="*/ 224 w 501"/>
                  <a:gd name="T81" fmla="*/ 196 h 839"/>
                  <a:gd name="T82" fmla="*/ 223 w 501"/>
                  <a:gd name="T83" fmla="*/ 184 h 839"/>
                  <a:gd name="T84" fmla="*/ 223 w 501"/>
                  <a:gd name="T85" fmla="*/ 169 h 839"/>
                  <a:gd name="T86" fmla="*/ 206 w 501"/>
                  <a:gd name="T87" fmla="*/ 122 h 839"/>
                  <a:gd name="T88" fmla="*/ 162 w 501"/>
                  <a:gd name="T89" fmla="*/ 0 h 839"/>
                  <a:gd name="T90" fmla="*/ 99 w 501"/>
                  <a:gd name="T91" fmla="*/ 272 h 839"/>
                  <a:gd name="T92" fmla="*/ 101 w 501"/>
                  <a:gd name="T93" fmla="*/ 304 h 839"/>
                  <a:gd name="T94" fmla="*/ 99 w 501"/>
                  <a:gd name="T95" fmla="*/ 323 h 839"/>
                  <a:gd name="T96" fmla="*/ 118 w 501"/>
                  <a:gd name="T97" fmla="*/ 355 h 839"/>
                  <a:gd name="T98" fmla="*/ 101 w 501"/>
                  <a:gd name="T99" fmla="*/ 397 h 839"/>
                  <a:gd name="T100" fmla="*/ 81 w 501"/>
                  <a:gd name="T101" fmla="*/ 429 h 839"/>
                  <a:gd name="T102" fmla="*/ 71 w 501"/>
                  <a:gd name="T103" fmla="*/ 449 h 839"/>
                  <a:gd name="T104" fmla="*/ 40 w 501"/>
                  <a:gd name="T105" fmla="*/ 481 h 839"/>
                  <a:gd name="T106" fmla="*/ 52 w 501"/>
                  <a:gd name="T107" fmla="*/ 508 h 839"/>
                  <a:gd name="T108" fmla="*/ 49 w 501"/>
                  <a:gd name="T109" fmla="*/ 527 h 839"/>
                  <a:gd name="T110" fmla="*/ 40 w 501"/>
                  <a:gd name="T111" fmla="*/ 556 h 839"/>
                  <a:gd name="T112" fmla="*/ 49 w 501"/>
                  <a:gd name="T113" fmla="*/ 765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1" h="839">
                    <a:moveTo>
                      <a:pt x="49" y="765"/>
                    </a:moveTo>
                    <a:lnTo>
                      <a:pt x="120" y="780"/>
                    </a:lnTo>
                    <a:lnTo>
                      <a:pt x="196" y="795"/>
                    </a:lnTo>
                    <a:lnTo>
                      <a:pt x="231" y="802"/>
                    </a:lnTo>
                    <a:lnTo>
                      <a:pt x="280" y="811"/>
                    </a:lnTo>
                    <a:lnTo>
                      <a:pt x="353" y="822"/>
                    </a:lnTo>
                    <a:lnTo>
                      <a:pt x="429" y="834"/>
                    </a:lnTo>
                    <a:lnTo>
                      <a:pt x="466" y="839"/>
                    </a:lnTo>
                    <a:lnTo>
                      <a:pt x="483" y="697"/>
                    </a:lnTo>
                    <a:lnTo>
                      <a:pt x="501" y="569"/>
                    </a:lnTo>
                    <a:lnTo>
                      <a:pt x="491" y="557"/>
                    </a:lnTo>
                    <a:lnTo>
                      <a:pt x="484" y="540"/>
                    </a:lnTo>
                    <a:lnTo>
                      <a:pt x="481" y="537"/>
                    </a:lnTo>
                    <a:lnTo>
                      <a:pt x="473" y="540"/>
                    </a:lnTo>
                    <a:lnTo>
                      <a:pt x="473" y="546"/>
                    </a:lnTo>
                    <a:lnTo>
                      <a:pt x="467" y="552"/>
                    </a:lnTo>
                    <a:lnTo>
                      <a:pt x="471" y="559"/>
                    </a:lnTo>
                    <a:lnTo>
                      <a:pt x="456" y="554"/>
                    </a:lnTo>
                    <a:lnTo>
                      <a:pt x="446" y="557"/>
                    </a:lnTo>
                    <a:lnTo>
                      <a:pt x="440" y="552"/>
                    </a:lnTo>
                    <a:lnTo>
                      <a:pt x="424" y="552"/>
                    </a:lnTo>
                    <a:lnTo>
                      <a:pt x="412" y="547"/>
                    </a:lnTo>
                    <a:lnTo>
                      <a:pt x="405" y="549"/>
                    </a:lnTo>
                    <a:lnTo>
                      <a:pt x="400" y="557"/>
                    </a:lnTo>
                    <a:lnTo>
                      <a:pt x="378" y="547"/>
                    </a:lnTo>
                    <a:lnTo>
                      <a:pt x="373" y="549"/>
                    </a:lnTo>
                    <a:lnTo>
                      <a:pt x="366" y="554"/>
                    </a:lnTo>
                    <a:lnTo>
                      <a:pt x="368" y="559"/>
                    </a:lnTo>
                    <a:lnTo>
                      <a:pt x="365" y="561"/>
                    </a:lnTo>
                    <a:lnTo>
                      <a:pt x="354" y="549"/>
                    </a:lnTo>
                    <a:lnTo>
                      <a:pt x="356" y="540"/>
                    </a:lnTo>
                    <a:lnTo>
                      <a:pt x="351" y="532"/>
                    </a:lnTo>
                    <a:lnTo>
                      <a:pt x="354" y="527"/>
                    </a:lnTo>
                    <a:lnTo>
                      <a:pt x="349" y="513"/>
                    </a:lnTo>
                    <a:lnTo>
                      <a:pt x="343" y="507"/>
                    </a:lnTo>
                    <a:lnTo>
                      <a:pt x="334" y="508"/>
                    </a:lnTo>
                    <a:lnTo>
                      <a:pt x="329" y="500"/>
                    </a:lnTo>
                    <a:lnTo>
                      <a:pt x="326" y="492"/>
                    </a:lnTo>
                    <a:lnTo>
                      <a:pt x="331" y="488"/>
                    </a:lnTo>
                    <a:lnTo>
                      <a:pt x="331" y="483"/>
                    </a:lnTo>
                    <a:lnTo>
                      <a:pt x="329" y="471"/>
                    </a:lnTo>
                    <a:lnTo>
                      <a:pt x="324" y="470"/>
                    </a:lnTo>
                    <a:lnTo>
                      <a:pt x="322" y="459"/>
                    </a:lnTo>
                    <a:lnTo>
                      <a:pt x="316" y="448"/>
                    </a:lnTo>
                    <a:lnTo>
                      <a:pt x="317" y="439"/>
                    </a:lnTo>
                    <a:lnTo>
                      <a:pt x="314" y="432"/>
                    </a:lnTo>
                    <a:lnTo>
                      <a:pt x="317" y="426"/>
                    </a:lnTo>
                    <a:lnTo>
                      <a:pt x="314" y="422"/>
                    </a:lnTo>
                    <a:lnTo>
                      <a:pt x="316" y="414"/>
                    </a:lnTo>
                    <a:lnTo>
                      <a:pt x="304" y="400"/>
                    </a:lnTo>
                    <a:lnTo>
                      <a:pt x="302" y="405"/>
                    </a:lnTo>
                    <a:lnTo>
                      <a:pt x="292" y="414"/>
                    </a:lnTo>
                    <a:lnTo>
                      <a:pt x="283" y="416"/>
                    </a:lnTo>
                    <a:lnTo>
                      <a:pt x="275" y="421"/>
                    </a:lnTo>
                    <a:lnTo>
                      <a:pt x="267" y="409"/>
                    </a:lnTo>
                    <a:lnTo>
                      <a:pt x="260" y="407"/>
                    </a:lnTo>
                    <a:lnTo>
                      <a:pt x="267" y="392"/>
                    </a:lnTo>
                    <a:lnTo>
                      <a:pt x="263" y="385"/>
                    </a:lnTo>
                    <a:lnTo>
                      <a:pt x="278" y="375"/>
                    </a:lnTo>
                    <a:lnTo>
                      <a:pt x="277" y="370"/>
                    </a:lnTo>
                    <a:lnTo>
                      <a:pt x="278" y="365"/>
                    </a:lnTo>
                    <a:lnTo>
                      <a:pt x="273" y="362"/>
                    </a:lnTo>
                    <a:lnTo>
                      <a:pt x="278" y="350"/>
                    </a:lnTo>
                    <a:lnTo>
                      <a:pt x="275" y="345"/>
                    </a:lnTo>
                    <a:lnTo>
                      <a:pt x="280" y="341"/>
                    </a:lnTo>
                    <a:lnTo>
                      <a:pt x="280" y="333"/>
                    </a:lnTo>
                    <a:lnTo>
                      <a:pt x="290" y="314"/>
                    </a:lnTo>
                    <a:lnTo>
                      <a:pt x="289" y="307"/>
                    </a:lnTo>
                    <a:lnTo>
                      <a:pt x="294" y="306"/>
                    </a:lnTo>
                    <a:lnTo>
                      <a:pt x="297" y="292"/>
                    </a:lnTo>
                    <a:lnTo>
                      <a:pt x="280" y="291"/>
                    </a:lnTo>
                    <a:lnTo>
                      <a:pt x="275" y="287"/>
                    </a:lnTo>
                    <a:lnTo>
                      <a:pt x="278" y="282"/>
                    </a:lnTo>
                    <a:lnTo>
                      <a:pt x="275" y="277"/>
                    </a:lnTo>
                    <a:lnTo>
                      <a:pt x="267" y="280"/>
                    </a:lnTo>
                    <a:lnTo>
                      <a:pt x="268" y="274"/>
                    </a:lnTo>
                    <a:lnTo>
                      <a:pt x="260" y="264"/>
                    </a:lnTo>
                    <a:lnTo>
                      <a:pt x="262" y="255"/>
                    </a:lnTo>
                    <a:lnTo>
                      <a:pt x="253" y="247"/>
                    </a:lnTo>
                    <a:lnTo>
                      <a:pt x="240" y="213"/>
                    </a:lnTo>
                    <a:lnTo>
                      <a:pt x="228" y="206"/>
                    </a:lnTo>
                    <a:lnTo>
                      <a:pt x="224" y="196"/>
                    </a:lnTo>
                    <a:lnTo>
                      <a:pt x="214" y="188"/>
                    </a:lnTo>
                    <a:lnTo>
                      <a:pt x="223" y="184"/>
                    </a:lnTo>
                    <a:lnTo>
                      <a:pt x="218" y="174"/>
                    </a:lnTo>
                    <a:lnTo>
                      <a:pt x="223" y="169"/>
                    </a:lnTo>
                    <a:lnTo>
                      <a:pt x="221" y="159"/>
                    </a:lnTo>
                    <a:lnTo>
                      <a:pt x="206" y="122"/>
                    </a:lnTo>
                    <a:lnTo>
                      <a:pt x="228" y="17"/>
                    </a:lnTo>
                    <a:lnTo>
                      <a:pt x="162" y="0"/>
                    </a:lnTo>
                    <a:lnTo>
                      <a:pt x="130" y="137"/>
                    </a:lnTo>
                    <a:lnTo>
                      <a:pt x="99" y="272"/>
                    </a:lnTo>
                    <a:lnTo>
                      <a:pt x="96" y="280"/>
                    </a:lnTo>
                    <a:lnTo>
                      <a:pt x="101" y="304"/>
                    </a:lnTo>
                    <a:lnTo>
                      <a:pt x="94" y="311"/>
                    </a:lnTo>
                    <a:lnTo>
                      <a:pt x="99" y="323"/>
                    </a:lnTo>
                    <a:lnTo>
                      <a:pt x="105" y="343"/>
                    </a:lnTo>
                    <a:lnTo>
                      <a:pt x="118" y="355"/>
                    </a:lnTo>
                    <a:lnTo>
                      <a:pt x="121" y="373"/>
                    </a:lnTo>
                    <a:lnTo>
                      <a:pt x="101" y="397"/>
                    </a:lnTo>
                    <a:lnTo>
                      <a:pt x="93" y="416"/>
                    </a:lnTo>
                    <a:lnTo>
                      <a:pt x="81" y="429"/>
                    </a:lnTo>
                    <a:lnTo>
                      <a:pt x="78" y="439"/>
                    </a:lnTo>
                    <a:lnTo>
                      <a:pt x="71" y="449"/>
                    </a:lnTo>
                    <a:lnTo>
                      <a:pt x="59" y="456"/>
                    </a:lnTo>
                    <a:lnTo>
                      <a:pt x="40" y="481"/>
                    </a:lnTo>
                    <a:lnTo>
                      <a:pt x="37" y="502"/>
                    </a:lnTo>
                    <a:lnTo>
                      <a:pt x="52" y="508"/>
                    </a:lnTo>
                    <a:lnTo>
                      <a:pt x="57" y="520"/>
                    </a:lnTo>
                    <a:lnTo>
                      <a:pt x="49" y="527"/>
                    </a:lnTo>
                    <a:lnTo>
                      <a:pt x="51" y="537"/>
                    </a:lnTo>
                    <a:lnTo>
                      <a:pt x="40" y="556"/>
                    </a:lnTo>
                    <a:lnTo>
                      <a:pt x="0" y="755"/>
                    </a:lnTo>
                    <a:lnTo>
                      <a:pt x="49" y="76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10"/>
              <p:cNvSpPr>
                <a:spLocks/>
              </p:cNvSpPr>
              <p:nvPr userDrawn="1"/>
            </p:nvSpPr>
            <p:spPr bwMode="auto">
              <a:xfrm>
                <a:off x="777" y="1634"/>
                <a:ext cx="501" cy="839"/>
              </a:xfrm>
              <a:custGeom>
                <a:avLst/>
                <a:gdLst>
                  <a:gd name="T0" fmla="*/ 120 w 501"/>
                  <a:gd name="T1" fmla="*/ 780 h 839"/>
                  <a:gd name="T2" fmla="*/ 231 w 501"/>
                  <a:gd name="T3" fmla="*/ 802 h 839"/>
                  <a:gd name="T4" fmla="*/ 353 w 501"/>
                  <a:gd name="T5" fmla="*/ 822 h 839"/>
                  <a:gd name="T6" fmla="*/ 466 w 501"/>
                  <a:gd name="T7" fmla="*/ 839 h 839"/>
                  <a:gd name="T8" fmla="*/ 501 w 501"/>
                  <a:gd name="T9" fmla="*/ 569 h 839"/>
                  <a:gd name="T10" fmla="*/ 484 w 501"/>
                  <a:gd name="T11" fmla="*/ 540 h 839"/>
                  <a:gd name="T12" fmla="*/ 473 w 501"/>
                  <a:gd name="T13" fmla="*/ 540 h 839"/>
                  <a:gd name="T14" fmla="*/ 467 w 501"/>
                  <a:gd name="T15" fmla="*/ 552 h 839"/>
                  <a:gd name="T16" fmla="*/ 456 w 501"/>
                  <a:gd name="T17" fmla="*/ 554 h 839"/>
                  <a:gd name="T18" fmla="*/ 440 w 501"/>
                  <a:gd name="T19" fmla="*/ 552 h 839"/>
                  <a:gd name="T20" fmla="*/ 412 w 501"/>
                  <a:gd name="T21" fmla="*/ 547 h 839"/>
                  <a:gd name="T22" fmla="*/ 400 w 501"/>
                  <a:gd name="T23" fmla="*/ 557 h 839"/>
                  <a:gd name="T24" fmla="*/ 373 w 501"/>
                  <a:gd name="T25" fmla="*/ 549 h 839"/>
                  <a:gd name="T26" fmla="*/ 368 w 501"/>
                  <a:gd name="T27" fmla="*/ 559 h 839"/>
                  <a:gd name="T28" fmla="*/ 354 w 501"/>
                  <a:gd name="T29" fmla="*/ 549 h 839"/>
                  <a:gd name="T30" fmla="*/ 351 w 501"/>
                  <a:gd name="T31" fmla="*/ 532 h 839"/>
                  <a:gd name="T32" fmla="*/ 349 w 501"/>
                  <a:gd name="T33" fmla="*/ 513 h 839"/>
                  <a:gd name="T34" fmla="*/ 334 w 501"/>
                  <a:gd name="T35" fmla="*/ 508 h 839"/>
                  <a:gd name="T36" fmla="*/ 326 w 501"/>
                  <a:gd name="T37" fmla="*/ 492 h 839"/>
                  <a:gd name="T38" fmla="*/ 331 w 501"/>
                  <a:gd name="T39" fmla="*/ 483 h 839"/>
                  <a:gd name="T40" fmla="*/ 324 w 501"/>
                  <a:gd name="T41" fmla="*/ 470 h 839"/>
                  <a:gd name="T42" fmla="*/ 316 w 501"/>
                  <a:gd name="T43" fmla="*/ 448 h 839"/>
                  <a:gd name="T44" fmla="*/ 314 w 501"/>
                  <a:gd name="T45" fmla="*/ 432 h 839"/>
                  <a:gd name="T46" fmla="*/ 314 w 501"/>
                  <a:gd name="T47" fmla="*/ 422 h 839"/>
                  <a:gd name="T48" fmla="*/ 304 w 501"/>
                  <a:gd name="T49" fmla="*/ 400 h 839"/>
                  <a:gd name="T50" fmla="*/ 292 w 501"/>
                  <a:gd name="T51" fmla="*/ 414 h 839"/>
                  <a:gd name="T52" fmla="*/ 275 w 501"/>
                  <a:gd name="T53" fmla="*/ 421 h 839"/>
                  <a:gd name="T54" fmla="*/ 260 w 501"/>
                  <a:gd name="T55" fmla="*/ 407 h 839"/>
                  <a:gd name="T56" fmla="*/ 263 w 501"/>
                  <a:gd name="T57" fmla="*/ 385 h 839"/>
                  <a:gd name="T58" fmla="*/ 277 w 501"/>
                  <a:gd name="T59" fmla="*/ 370 h 839"/>
                  <a:gd name="T60" fmla="*/ 273 w 501"/>
                  <a:gd name="T61" fmla="*/ 362 h 839"/>
                  <a:gd name="T62" fmla="*/ 275 w 501"/>
                  <a:gd name="T63" fmla="*/ 345 h 839"/>
                  <a:gd name="T64" fmla="*/ 280 w 501"/>
                  <a:gd name="T65" fmla="*/ 333 h 839"/>
                  <a:gd name="T66" fmla="*/ 289 w 501"/>
                  <a:gd name="T67" fmla="*/ 307 h 839"/>
                  <a:gd name="T68" fmla="*/ 297 w 501"/>
                  <a:gd name="T69" fmla="*/ 292 h 839"/>
                  <a:gd name="T70" fmla="*/ 275 w 501"/>
                  <a:gd name="T71" fmla="*/ 287 h 839"/>
                  <a:gd name="T72" fmla="*/ 275 w 501"/>
                  <a:gd name="T73" fmla="*/ 277 h 839"/>
                  <a:gd name="T74" fmla="*/ 268 w 501"/>
                  <a:gd name="T75" fmla="*/ 274 h 839"/>
                  <a:gd name="T76" fmla="*/ 262 w 501"/>
                  <a:gd name="T77" fmla="*/ 255 h 839"/>
                  <a:gd name="T78" fmla="*/ 240 w 501"/>
                  <a:gd name="T79" fmla="*/ 213 h 839"/>
                  <a:gd name="T80" fmla="*/ 224 w 501"/>
                  <a:gd name="T81" fmla="*/ 196 h 839"/>
                  <a:gd name="T82" fmla="*/ 223 w 501"/>
                  <a:gd name="T83" fmla="*/ 184 h 839"/>
                  <a:gd name="T84" fmla="*/ 223 w 501"/>
                  <a:gd name="T85" fmla="*/ 169 h 839"/>
                  <a:gd name="T86" fmla="*/ 206 w 501"/>
                  <a:gd name="T87" fmla="*/ 122 h 839"/>
                  <a:gd name="T88" fmla="*/ 162 w 501"/>
                  <a:gd name="T89" fmla="*/ 0 h 839"/>
                  <a:gd name="T90" fmla="*/ 99 w 501"/>
                  <a:gd name="T91" fmla="*/ 272 h 839"/>
                  <a:gd name="T92" fmla="*/ 101 w 501"/>
                  <a:gd name="T93" fmla="*/ 304 h 839"/>
                  <a:gd name="T94" fmla="*/ 99 w 501"/>
                  <a:gd name="T95" fmla="*/ 323 h 839"/>
                  <a:gd name="T96" fmla="*/ 118 w 501"/>
                  <a:gd name="T97" fmla="*/ 355 h 839"/>
                  <a:gd name="T98" fmla="*/ 101 w 501"/>
                  <a:gd name="T99" fmla="*/ 397 h 839"/>
                  <a:gd name="T100" fmla="*/ 81 w 501"/>
                  <a:gd name="T101" fmla="*/ 429 h 839"/>
                  <a:gd name="T102" fmla="*/ 71 w 501"/>
                  <a:gd name="T103" fmla="*/ 449 h 839"/>
                  <a:gd name="T104" fmla="*/ 40 w 501"/>
                  <a:gd name="T105" fmla="*/ 481 h 839"/>
                  <a:gd name="T106" fmla="*/ 52 w 501"/>
                  <a:gd name="T107" fmla="*/ 508 h 839"/>
                  <a:gd name="T108" fmla="*/ 49 w 501"/>
                  <a:gd name="T109" fmla="*/ 527 h 839"/>
                  <a:gd name="T110" fmla="*/ 40 w 501"/>
                  <a:gd name="T111" fmla="*/ 556 h 839"/>
                  <a:gd name="T112" fmla="*/ 49 w 501"/>
                  <a:gd name="T113" fmla="*/ 765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1" h="839">
                    <a:moveTo>
                      <a:pt x="49" y="765"/>
                    </a:moveTo>
                    <a:lnTo>
                      <a:pt x="120" y="780"/>
                    </a:lnTo>
                    <a:lnTo>
                      <a:pt x="196" y="795"/>
                    </a:lnTo>
                    <a:lnTo>
                      <a:pt x="231" y="802"/>
                    </a:lnTo>
                    <a:lnTo>
                      <a:pt x="280" y="811"/>
                    </a:lnTo>
                    <a:lnTo>
                      <a:pt x="353" y="822"/>
                    </a:lnTo>
                    <a:lnTo>
                      <a:pt x="429" y="834"/>
                    </a:lnTo>
                    <a:lnTo>
                      <a:pt x="466" y="839"/>
                    </a:lnTo>
                    <a:lnTo>
                      <a:pt x="483" y="697"/>
                    </a:lnTo>
                    <a:lnTo>
                      <a:pt x="501" y="569"/>
                    </a:lnTo>
                    <a:lnTo>
                      <a:pt x="491" y="557"/>
                    </a:lnTo>
                    <a:lnTo>
                      <a:pt x="484" y="540"/>
                    </a:lnTo>
                    <a:lnTo>
                      <a:pt x="481" y="537"/>
                    </a:lnTo>
                    <a:lnTo>
                      <a:pt x="473" y="540"/>
                    </a:lnTo>
                    <a:lnTo>
                      <a:pt x="473" y="546"/>
                    </a:lnTo>
                    <a:lnTo>
                      <a:pt x="467" y="552"/>
                    </a:lnTo>
                    <a:lnTo>
                      <a:pt x="471" y="559"/>
                    </a:lnTo>
                    <a:lnTo>
                      <a:pt x="456" y="554"/>
                    </a:lnTo>
                    <a:lnTo>
                      <a:pt x="446" y="557"/>
                    </a:lnTo>
                    <a:lnTo>
                      <a:pt x="440" y="552"/>
                    </a:lnTo>
                    <a:lnTo>
                      <a:pt x="424" y="552"/>
                    </a:lnTo>
                    <a:lnTo>
                      <a:pt x="412" y="547"/>
                    </a:lnTo>
                    <a:lnTo>
                      <a:pt x="405" y="549"/>
                    </a:lnTo>
                    <a:lnTo>
                      <a:pt x="400" y="557"/>
                    </a:lnTo>
                    <a:lnTo>
                      <a:pt x="378" y="547"/>
                    </a:lnTo>
                    <a:lnTo>
                      <a:pt x="373" y="549"/>
                    </a:lnTo>
                    <a:lnTo>
                      <a:pt x="366" y="554"/>
                    </a:lnTo>
                    <a:lnTo>
                      <a:pt x="368" y="559"/>
                    </a:lnTo>
                    <a:lnTo>
                      <a:pt x="365" y="561"/>
                    </a:lnTo>
                    <a:lnTo>
                      <a:pt x="354" y="549"/>
                    </a:lnTo>
                    <a:lnTo>
                      <a:pt x="356" y="540"/>
                    </a:lnTo>
                    <a:lnTo>
                      <a:pt x="351" y="532"/>
                    </a:lnTo>
                    <a:lnTo>
                      <a:pt x="354" y="527"/>
                    </a:lnTo>
                    <a:lnTo>
                      <a:pt x="349" y="513"/>
                    </a:lnTo>
                    <a:lnTo>
                      <a:pt x="343" y="507"/>
                    </a:lnTo>
                    <a:lnTo>
                      <a:pt x="334" y="508"/>
                    </a:lnTo>
                    <a:lnTo>
                      <a:pt x="329" y="500"/>
                    </a:lnTo>
                    <a:lnTo>
                      <a:pt x="326" y="492"/>
                    </a:lnTo>
                    <a:lnTo>
                      <a:pt x="331" y="488"/>
                    </a:lnTo>
                    <a:lnTo>
                      <a:pt x="331" y="483"/>
                    </a:lnTo>
                    <a:lnTo>
                      <a:pt x="329" y="471"/>
                    </a:lnTo>
                    <a:lnTo>
                      <a:pt x="324" y="470"/>
                    </a:lnTo>
                    <a:lnTo>
                      <a:pt x="322" y="459"/>
                    </a:lnTo>
                    <a:lnTo>
                      <a:pt x="316" y="448"/>
                    </a:lnTo>
                    <a:lnTo>
                      <a:pt x="317" y="439"/>
                    </a:lnTo>
                    <a:lnTo>
                      <a:pt x="314" y="432"/>
                    </a:lnTo>
                    <a:lnTo>
                      <a:pt x="317" y="426"/>
                    </a:lnTo>
                    <a:lnTo>
                      <a:pt x="314" y="422"/>
                    </a:lnTo>
                    <a:lnTo>
                      <a:pt x="316" y="414"/>
                    </a:lnTo>
                    <a:lnTo>
                      <a:pt x="304" y="400"/>
                    </a:lnTo>
                    <a:lnTo>
                      <a:pt x="302" y="405"/>
                    </a:lnTo>
                    <a:lnTo>
                      <a:pt x="292" y="414"/>
                    </a:lnTo>
                    <a:lnTo>
                      <a:pt x="283" y="416"/>
                    </a:lnTo>
                    <a:lnTo>
                      <a:pt x="275" y="421"/>
                    </a:lnTo>
                    <a:lnTo>
                      <a:pt x="267" y="409"/>
                    </a:lnTo>
                    <a:lnTo>
                      <a:pt x="260" y="407"/>
                    </a:lnTo>
                    <a:lnTo>
                      <a:pt x="267" y="392"/>
                    </a:lnTo>
                    <a:lnTo>
                      <a:pt x="263" y="385"/>
                    </a:lnTo>
                    <a:lnTo>
                      <a:pt x="278" y="375"/>
                    </a:lnTo>
                    <a:lnTo>
                      <a:pt x="277" y="370"/>
                    </a:lnTo>
                    <a:lnTo>
                      <a:pt x="278" y="365"/>
                    </a:lnTo>
                    <a:lnTo>
                      <a:pt x="273" y="362"/>
                    </a:lnTo>
                    <a:lnTo>
                      <a:pt x="278" y="350"/>
                    </a:lnTo>
                    <a:lnTo>
                      <a:pt x="275" y="345"/>
                    </a:lnTo>
                    <a:lnTo>
                      <a:pt x="280" y="341"/>
                    </a:lnTo>
                    <a:lnTo>
                      <a:pt x="280" y="333"/>
                    </a:lnTo>
                    <a:lnTo>
                      <a:pt x="290" y="314"/>
                    </a:lnTo>
                    <a:lnTo>
                      <a:pt x="289" y="307"/>
                    </a:lnTo>
                    <a:lnTo>
                      <a:pt x="294" y="306"/>
                    </a:lnTo>
                    <a:lnTo>
                      <a:pt x="297" y="292"/>
                    </a:lnTo>
                    <a:lnTo>
                      <a:pt x="280" y="291"/>
                    </a:lnTo>
                    <a:lnTo>
                      <a:pt x="275" y="287"/>
                    </a:lnTo>
                    <a:lnTo>
                      <a:pt x="278" y="282"/>
                    </a:lnTo>
                    <a:lnTo>
                      <a:pt x="275" y="277"/>
                    </a:lnTo>
                    <a:lnTo>
                      <a:pt x="267" y="280"/>
                    </a:lnTo>
                    <a:lnTo>
                      <a:pt x="268" y="274"/>
                    </a:lnTo>
                    <a:lnTo>
                      <a:pt x="260" y="264"/>
                    </a:lnTo>
                    <a:lnTo>
                      <a:pt x="262" y="255"/>
                    </a:lnTo>
                    <a:lnTo>
                      <a:pt x="253" y="247"/>
                    </a:lnTo>
                    <a:lnTo>
                      <a:pt x="240" y="213"/>
                    </a:lnTo>
                    <a:lnTo>
                      <a:pt x="228" y="206"/>
                    </a:lnTo>
                    <a:lnTo>
                      <a:pt x="224" y="196"/>
                    </a:lnTo>
                    <a:lnTo>
                      <a:pt x="214" y="188"/>
                    </a:lnTo>
                    <a:lnTo>
                      <a:pt x="223" y="184"/>
                    </a:lnTo>
                    <a:lnTo>
                      <a:pt x="218" y="174"/>
                    </a:lnTo>
                    <a:lnTo>
                      <a:pt x="223" y="169"/>
                    </a:lnTo>
                    <a:lnTo>
                      <a:pt x="221" y="159"/>
                    </a:lnTo>
                    <a:lnTo>
                      <a:pt x="206" y="122"/>
                    </a:lnTo>
                    <a:lnTo>
                      <a:pt x="228" y="17"/>
                    </a:lnTo>
                    <a:lnTo>
                      <a:pt x="162" y="0"/>
                    </a:lnTo>
                    <a:lnTo>
                      <a:pt x="130" y="137"/>
                    </a:lnTo>
                    <a:lnTo>
                      <a:pt x="99" y="272"/>
                    </a:lnTo>
                    <a:lnTo>
                      <a:pt x="96" y="280"/>
                    </a:lnTo>
                    <a:lnTo>
                      <a:pt x="101" y="304"/>
                    </a:lnTo>
                    <a:lnTo>
                      <a:pt x="94" y="311"/>
                    </a:lnTo>
                    <a:lnTo>
                      <a:pt x="99" y="323"/>
                    </a:lnTo>
                    <a:lnTo>
                      <a:pt x="105" y="343"/>
                    </a:lnTo>
                    <a:lnTo>
                      <a:pt x="118" y="355"/>
                    </a:lnTo>
                    <a:lnTo>
                      <a:pt x="121" y="373"/>
                    </a:lnTo>
                    <a:lnTo>
                      <a:pt x="101" y="397"/>
                    </a:lnTo>
                    <a:lnTo>
                      <a:pt x="93" y="416"/>
                    </a:lnTo>
                    <a:lnTo>
                      <a:pt x="81" y="429"/>
                    </a:lnTo>
                    <a:lnTo>
                      <a:pt x="78" y="439"/>
                    </a:lnTo>
                    <a:lnTo>
                      <a:pt x="71" y="449"/>
                    </a:lnTo>
                    <a:lnTo>
                      <a:pt x="59" y="456"/>
                    </a:lnTo>
                    <a:lnTo>
                      <a:pt x="40" y="481"/>
                    </a:lnTo>
                    <a:lnTo>
                      <a:pt x="37" y="502"/>
                    </a:lnTo>
                    <a:lnTo>
                      <a:pt x="52" y="508"/>
                    </a:lnTo>
                    <a:lnTo>
                      <a:pt x="57" y="520"/>
                    </a:lnTo>
                    <a:lnTo>
                      <a:pt x="49" y="527"/>
                    </a:lnTo>
                    <a:lnTo>
                      <a:pt x="51" y="537"/>
                    </a:lnTo>
                    <a:lnTo>
                      <a:pt x="40" y="556"/>
                    </a:lnTo>
                    <a:lnTo>
                      <a:pt x="0" y="755"/>
                    </a:lnTo>
                    <a:lnTo>
                      <a:pt x="49" y="76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11"/>
              <p:cNvSpPr>
                <a:spLocks/>
              </p:cNvSpPr>
              <p:nvPr userDrawn="1"/>
            </p:nvSpPr>
            <p:spPr bwMode="auto">
              <a:xfrm>
                <a:off x="232" y="1790"/>
                <a:ext cx="666" cy="599"/>
              </a:xfrm>
              <a:custGeom>
                <a:avLst/>
                <a:gdLst>
                  <a:gd name="T0" fmla="*/ 241 w 666"/>
                  <a:gd name="T1" fmla="*/ 521 h 599"/>
                  <a:gd name="T2" fmla="*/ 74 w 666"/>
                  <a:gd name="T3" fmla="*/ 469 h 599"/>
                  <a:gd name="T4" fmla="*/ 1 w 666"/>
                  <a:gd name="T5" fmla="*/ 437 h 599"/>
                  <a:gd name="T6" fmla="*/ 8 w 666"/>
                  <a:gd name="T7" fmla="*/ 364 h 599"/>
                  <a:gd name="T8" fmla="*/ 28 w 666"/>
                  <a:gd name="T9" fmla="*/ 305 h 599"/>
                  <a:gd name="T10" fmla="*/ 50 w 666"/>
                  <a:gd name="T11" fmla="*/ 290 h 599"/>
                  <a:gd name="T12" fmla="*/ 49 w 666"/>
                  <a:gd name="T13" fmla="*/ 276 h 599"/>
                  <a:gd name="T14" fmla="*/ 54 w 666"/>
                  <a:gd name="T15" fmla="*/ 263 h 599"/>
                  <a:gd name="T16" fmla="*/ 79 w 666"/>
                  <a:gd name="T17" fmla="*/ 212 h 599"/>
                  <a:gd name="T18" fmla="*/ 103 w 666"/>
                  <a:gd name="T19" fmla="*/ 138 h 599"/>
                  <a:gd name="T20" fmla="*/ 130 w 666"/>
                  <a:gd name="T21" fmla="*/ 77 h 599"/>
                  <a:gd name="T22" fmla="*/ 140 w 666"/>
                  <a:gd name="T23" fmla="*/ 50 h 599"/>
                  <a:gd name="T24" fmla="*/ 143 w 666"/>
                  <a:gd name="T25" fmla="*/ 38 h 599"/>
                  <a:gd name="T26" fmla="*/ 153 w 666"/>
                  <a:gd name="T27" fmla="*/ 8 h 599"/>
                  <a:gd name="T28" fmla="*/ 162 w 666"/>
                  <a:gd name="T29" fmla="*/ 0 h 599"/>
                  <a:gd name="T30" fmla="*/ 200 w 666"/>
                  <a:gd name="T31" fmla="*/ 16 h 599"/>
                  <a:gd name="T32" fmla="*/ 219 w 666"/>
                  <a:gd name="T33" fmla="*/ 33 h 599"/>
                  <a:gd name="T34" fmla="*/ 216 w 666"/>
                  <a:gd name="T35" fmla="*/ 81 h 599"/>
                  <a:gd name="T36" fmla="*/ 270 w 666"/>
                  <a:gd name="T37" fmla="*/ 103 h 599"/>
                  <a:gd name="T38" fmla="*/ 320 w 666"/>
                  <a:gd name="T39" fmla="*/ 109 h 599"/>
                  <a:gd name="T40" fmla="*/ 369 w 666"/>
                  <a:gd name="T41" fmla="*/ 119 h 599"/>
                  <a:gd name="T42" fmla="*/ 398 w 666"/>
                  <a:gd name="T43" fmla="*/ 130 h 599"/>
                  <a:gd name="T44" fmla="*/ 442 w 666"/>
                  <a:gd name="T45" fmla="*/ 128 h 599"/>
                  <a:gd name="T46" fmla="*/ 484 w 666"/>
                  <a:gd name="T47" fmla="*/ 131 h 599"/>
                  <a:gd name="T48" fmla="*/ 644 w 666"/>
                  <a:gd name="T49" fmla="*/ 167 h 599"/>
                  <a:gd name="T50" fmla="*/ 663 w 666"/>
                  <a:gd name="T51" fmla="*/ 199 h 599"/>
                  <a:gd name="T52" fmla="*/ 646 w 666"/>
                  <a:gd name="T53" fmla="*/ 241 h 599"/>
                  <a:gd name="T54" fmla="*/ 626 w 666"/>
                  <a:gd name="T55" fmla="*/ 273 h 599"/>
                  <a:gd name="T56" fmla="*/ 616 w 666"/>
                  <a:gd name="T57" fmla="*/ 293 h 599"/>
                  <a:gd name="T58" fmla="*/ 585 w 666"/>
                  <a:gd name="T59" fmla="*/ 325 h 599"/>
                  <a:gd name="T60" fmla="*/ 597 w 666"/>
                  <a:gd name="T61" fmla="*/ 352 h 599"/>
                  <a:gd name="T62" fmla="*/ 594 w 666"/>
                  <a:gd name="T63" fmla="*/ 371 h 599"/>
                  <a:gd name="T64" fmla="*/ 585 w 666"/>
                  <a:gd name="T65" fmla="*/ 400 h 599"/>
                  <a:gd name="T66" fmla="*/ 509 w 666"/>
                  <a:gd name="T67" fmla="*/ 590 h 599"/>
                  <a:gd name="T68" fmla="*/ 364 w 666"/>
                  <a:gd name="T69" fmla="*/ 555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599">
                    <a:moveTo>
                      <a:pt x="315" y="541"/>
                    </a:moveTo>
                    <a:lnTo>
                      <a:pt x="241" y="521"/>
                    </a:lnTo>
                    <a:lnTo>
                      <a:pt x="168" y="498"/>
                    </a:lnTo>
                    <a:lnTo>
                      <a:pt x="74" y="469"/>
                    </a:lnTo>
                    <a:lnTo>
                      <a:pt x="1" y="444"/>
                    </a:lnTo>
                    <a:lnTo>
                      <a:pt x="1" y="437"/>
                    </a:lnTo>
                    <a:lnTo>
                      <a:pt x="0" y="403"/>
                    </a:lnTo>
                    <a:lnTo>
                      <a:pt x="8" y="364"/>
                    </a:lnTo>
                    <a:lnTo>
                      <a:pt x="10" y="341"/>
                    </a:lnTo>
                    <a:lnTo>
                      <a:pt x="28" y="305"/>
                    </a:lnTo>
                    <a:lnTo>
                      <a:pt x="40" y="293"/>
                    </a:lnTo>
                    <a:lnTo>
                      <a:pt x="50" y="290"/>
                    </a:lnTo>
                    <a:lnTo>
                      <a:pt x="52" y="278"/>
                    </a:lnTo>
                    <a:lnTo>
                      <a:pt x="49" y="276"/>
                    </a:lnTo>
                    <a:lnTo>
                      <a:pt x="50" y="275"/>
                    </a:lnTo>
                    <a:lnTo>
                      <a:pt x="54" y="263"/>
                    </a:lnTo>
                    <a:lnTo>
                      <a:pt x="72" y="231"/>
                    </a:lnTo>
                    <a:lnTo>
                      <a:pt x="79" y="212"/>
                    </a:lnTo>
                    <a:lnTo>
                      <a:pt x="86" y="199"/>
                    </a:lnTo>
                    <a:lnTo>
                      <a:pt x="103" y="138"/>
                    </a:lnTo>
                    <a:lnTo>
                      <a:pt x="114" y="121"/>
                    </a:lnTo>
                    <a:lnTo>
                      <a:pt x="130" y="77"/>
                    </a:lnTo>
                    <a:lnTo>
                      <a:pt x="136" y="67"/>
                    </a:lnTo>
                    <a:lnTo>
                      <a:pt x="140" y="50"/>
                    </a:lnTo>
                    <a:lnTo>
                      <a:pt x="145" y="43"/>
                    </a:lnTo>
                    <a:lnTo>
                      <a:pt x="143" y="38"/>
                    </a:lnTo>
                    <a:lnTo>
                      <a:pt x="145" y="28"/>
                    </a:lnTo>
                    <a:lnTo>
                      <a:pt x="153" y="8"/>
                    </a:lnTo>
                    <a:lnTo>
                      <a:pt x="157" y="1"/>
                    </a:lnTo>
                    <a:lnTo>
                      <a:pt x="162" y="0"/>
                    </a:lnTo>
                    <a:lnTo>
                      <a:pt x="187" y="6"/>
                    </a:lnTo>
                    <a:lnTo>
                      <a:pt x="200" y="16"/>
                    </a:lnTo>
                    <a:lnTo>
                      <a:pt x="202" y="13"/>
                    </a:lnTo>
                    <a:lnTo>
                      <a:pt x="219" y="33"/>
                    </a:lnTo>
                    <a:lnTo>
                      <a:pt x="221" y="45"/>
                    </a:lnTo>
                    <a:lnTo>
                      <a:pt x="216" y="81"/>
                    </a:lnTo>
                    <a:lnTo>
                      <a:pt x="246" y="103"/>
                    </a:lnTo>
                    <a:lnTo>
                      <a:pt x="270" y="103"/>
                    </a:lnTo>
                    <a:lnTo>
                      <a:pt x="285" y="96"/>
                    </a:lnTo>
                    <a:lnTo>
                      <a:pt x="320" y="109"/>
                    </a:lnTo>
                    <a:lnTo>
                      <a:pt x="329" y="123"/>
                    </a:lnTo>
                    <a:lnTo>
                      <a:pt x="369" y="119"/>
                    </a:lnTo>
                    <a:lnTo>
                      <a:pt x="379" y="128"/>
                    </a:lnTo>
                    <a:lnTo>
                      <a:pt x="398" y="130"/>
                    </a:lnTo>
                    <a:lnTo>
                      <a:pt x="420" y="126"/>
                    </a:lnTo>
                    <a:lnTo>
                      <a:pt x="442" y="128"/>
                    </a:lnTo>
                    <a:lnTo>
                      <a:pt x="449" y="123"/>
                    </a:lnTo>
                    <a:lnTo>
                      <a:pt x="484" y="131"/>
                    </a:lnTo>
                    <a:lnTo>
                      <a:pt x="493" y="128"/>
                    </a:lnTo>
                    <a:lnTo>
                      <a:pt x="644" y="167"/>
                    </a:lnTo>
                    <a:lnTo>
                      <a:pt x="650" y="187"/>
                    </a:lnTo>
                    <a:lnTo>
                      <a:pt x="663" y="199"/>
                    </a:lnTo>
                    <a:lnTo>
                      <a:pt x="666" y="217"/>
                    </a:lnTo>
                    <a:lnTo>
                      <a:pt x="646" y="241"/>
                    </a:lnTo>
                    <a:lnTo>
                      <a:pt x="638" y="260"/>
                    </a:lnTo>
                    <a:lnTo>
                      <a:pt x="626" y="273"/>
                    </a:lnTo>
                    <a:lnTo>
                      <a:pt x="623" y="283"/>
                    </a:lnTo>
                    <a:lnTo>
                      <a:pt x="616" y="293"/>
                    </a:lnTo>
                    <a:lnTo>
                      <a:pt x="604" y="300"/>
                    </a:lnTo>
                    <a:lnTo>
                      <a:pt x="585" y="325"/>
                    </a:lnTo>
                    <a:lnTo>
                      <a:pt x="582" y="346"/>
                    </a:lnTo>
                    <a:lnTo>
                      <a:pt x="597" y="352"/>
                    </a:lnTo>
                    <a:lnTo>
                      <a:pt x="602" y="364"/>
                    </a:lnTo>
                    <a:lnTo>
                      <a:pt x="594" y="371"/>
                    </a:lnTo>
                    <a:lnTo>
                      <a:pt x="596" y="381"/>
                    </a:lnTo>
                    <a:lnTo>
                      <a:pt x="585" y="400"/>
                    </a:lnTo>
                    <a:lnTo>
                      <a:pt x="545" y="599"/>
                    </a:lnTo>
                    <a:lnTo>
                      <a:pt x="509" y="590"/>
                    </a:lnTo>
                    <a:lnTo>
                      <a:pt x="433" y="572"/>
                    </a:lnTo>
                    <a:lnTo>
                      <a:pt x="364" y="555"/>
                    </a:lnTo>
                    <a:lnTo>
                      <a:pt x="315" y="541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12"/>
              <p:cNvSpPr>
                <a:spLocks/>
              </p:cNvSpPr>
              <p:nvPr userDrawn="1"/>
            </p:nvSpPr>
            <p:spPr bwMode="auto">
              <a:xfrm>
                <a:off x="232" y="1790"/>
                <a:ext cx="666" cy="599"/>
              </a:xfrm>
              <a:custGeom>
                <a:avLst/>
                <a:gdLst>
                  <a:gd name="T0" fmla="*/ 241 w 666"/>
                  <a:gd name="T1" fmla="*/ 521 h 599"/>
                  <a:gd name="T2" fmla="*/ 74 w 666"/>
                  <a:gd name="T3" fmla="*/ 469 h 599"/>
                  <a:gd name="T4" fmla="*/ 1 w 666"/>
                  <a:gd name="T5" fmla="*/ 437 h 599"/>
                  <a:gd name="T6" fmla="*/ 8 w 666"/>
                  <a:gd name="T7" fmla="*/ 364 h 599"/>
                  <a:gd name="T8" fmla="*/ 28 w 666"/>
                  <a:gd name="T9" fmla="*/ 305 h 599"/>
                  <a:gd name="T10" fmla="*/ 50 w 666"/>
                  <a:gd name="T11" fmla="*/ 290 h 599"/>
                  <a:gd name="T12" fmla="*/ 49 w 666"/>
                  <a:gd name="T13" fmla="*/ 276 h 599"/>
                  <a:gd name="T14" fmla="*/ 54 w 666"/>
                  <a:gd name="T15" fmla="*/ 263 h 599"/>
                  <a:gd name="T16" fmla="*/ 79 w 666"/>
                  <a:gd name="T17" fmla="*/ 212 h 599"/>
                  <a:gd name="T18" fmla="*/ 103 w 666"/>
                  <a:gd name="T19" fmla="*/ 138 h 599"/>
                  <a:gd name="T20" fmla="*/ 130 w 666"/>
                  <a:gd name="T21" fmla="*/ 77 h 599"/>
                  <a:gd name="T22" fmla="*/ 140 w 666"/>
                  <a:gd name="T23" fmla="*/ 50 h 599"/>
                  <a:gd name="T24" fmla="*/ 143 w 666"/>
                  <a:gd name="T25" fmla="*/ 38 h 599"/>
                  <a:gd name="T26" fmla="*/ 153 w 666"/>
                  <a:gd name="T27" fmla="*/ 8 h 599"/>
                  <a:gd name="T28" fmla="*/ 162 w 666"/>
                  <a:gd name="T29" fmla="*/ 0 h 599"/>
                  <a:gd name="T30" fmla="*/ 200 w 666"/>
                  <a:gd name="T31" fmla="*/ 16 h 599"/>
                  <a:gd name="T32" fmla="*/ 219 w 666"/>
                  <a:gd name="T33" fmla="*/ 33 h 599"/>
                  <a:gd name="T34" fmla="*/ 216 w 666"/>
                  <a:gd name="T35" fmla="*/ 81 h 599"/>
                  <a:gd name="T36" fmla="*/ 270 w 666"/>
                  <a:gd name="T37" fmla="*/ 103 h 599"/>
                  <a:gd name="T38" fmla="*/ 320 w 666"/>
                  <a:gd name="T39" fmla="*/ 109 h 599"/>
                  <a:gd name="T40" fmla="*/ 369 w 666"/>
                  <a:gd name="T41" fmla="*/ 119 h 599"/>
                  <a:gd name="T42" fmla="*/ 398 w 666"/>
                  <a:gd name="T43" fmla="*/ 130 h 599"/>
                  <a:gd name="T44" fmla="*/ 442 w 666"/>
                  <a:gd name="T45" fmla="*/ 128 h 599"/>
                  <a:gd name="T46" fmla="*/ 484 w 666"/>
                  <a:gd name="T47" fmla="*/ 131 h 599"/>
                  <a:gd name="T48" fmla="*/ 644 w 666"/>
                  <a:gd name="T49" fmla="*/ 167 h 599"/>
                  <a:gd name="T50" fmla="*/ 663 w 666"/>
                  <a:gd name="T51" fmla="*/ 199 h 599"/>
                  <a:gd name="T52" fmla="*/ 646 w 666"/>
                  <a:gd name="T53" fmla="*/ 241 h 599"/>
                  <a:gd name="T54" fmla="*/ 626 w 666"/>
                  <a:gd name="T55" fmla="*/ 273 h 599"/>
                  <a:gd name="T56" fmla="*/ 616 w 666"/>
                  <a:gd name="T57" fmla="*/ 293 h 599"/>
                  <a:gd name="T58" fmla="*/ 585 w 666"/>
                  <a:gd name="T59" fmla="*/ 325 h 599"/>
                  <a:gd name="T60" fmla="*/ 597 w 666"/>
                  <a:gd name="T61" fmla="*/ 352 h 599"/>
                  <a:gd name="T62" fmla="*/ 594 w 666"/>
                  <a:gd name="T63" fmla="*/ 371 h 599"/>
                  <a:gd name="T64" fmla="*/ 585 w 666"/>
                  <a:gd name="T65" fmla="*/ 400 h 599"/>
                  <a:gd name="T66" fmla="*/ 509 w 666"/>
                  <a:gd name="T67" fmla="*/ 590 h 599"/>
                  <a:gd name="T68" fmla="*/ 364 w 666"/>
                  <a:gd name="T69" fmla="*/ 555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599">
                    <a:moveTo>
                      <a:pt x="315" y="541"/>
                    </a:moveTo>
                    <a:lnTo>
                      <a:pt x="241" y="521"/>
                    </a:lnTo>
                    <a:lnTo>
                      <a:pt x="168" y="498"/>
                    </a:lnTo>
                    <a:lnTo>
                      <a:pt x="74" y="469"/>
                    </a:lnTo>
                    <a:lnTo>
                      <a:pt x="1" y="444"/>
                    </a:lnTo>
                    <a:lnTo>
                      <a:pt x="1" y="437"/>
                    </a:lnTo>
                    <a:lnTo>
                      <a:pt x="0" y="403"/>
                    </a:lnTo>
                    <a:lnTo>
                      <a:pt x="8" y="364"/>
                    </a:lnTo>
                    <a:lnTo>
                      <a:pt x="10" y="341"/>
                    </a:lnTo>
                    <a:lnTo>
                      <a:pt x="28" y="305"/>
                    </a:lnTo>
                    <a:lnTo>
                      <a:pt x="40" y="293"/>
                    </a:lnTo>
                    <a:lnTo>
                      <a:pt x="50" y="290"/>
                    </a:lnTo>
                    <a:lnTo>
                      <a:pt x="52" y="278"/>
                    </a:lnTo>
                    <a:lnTo>
                      <a:pt x="49" y="276"/>
                    </a:lnTo>
                    <a:lnTo>
                      <a:pt x="50" y="275"/>
                    </a:lnTo>
                    <a:lnTo>
                      <a:pt x="54" y="263"/>
                    </a:lnTo>
                    <a:lnTo>
                      <a:pt x="72" y="231"/>
                    </a:lnTo>
                    <a:lnTo>
                      <a:pt x="79" y="212"/>
                    </a:lnTo>
                    <a:lnTo>
                      <a:pt x="86" y="199"/>
                    </a:lnTo>
                    <a:lnTo>
                      <a:pt x="103" y="138"/>
                    </a:lnTo>
                    <a:lnTo>
                      <a:pt x="114" y="121"/>
                    </a:lnTo>
                    <a:lnTo>
                      <a:pt x="130" y="77"/>
                    </a:lnTo>
                    <a:lnTo>
                      <a:pt x="136" y="67"/>
                    </a:lnTo>
                    <a:lnTo>
                      <a:pt x="140" y="50"/>
                    </a:lnTo>
                    <a:lnTo>
                      <a:pt x="145" y="43"/>
                    </a:lnTo>
                    <a:lnTo>
                      <a:pt x="143" y="38"/>
                    </a:lnTo>
                    <a:lnTo>
                      <a:pt x="145" y="28"/>
                    </a:lnTo>
                    <a:lnTo>
                      <a:pt x="153" y="8"/>
                    </a:lnTo>
                    <a:lnTo>
                      <a:pt x="157" y="1"/>
                    </a:lnTo>
                    <a:lnTo>
                      <a:pt x="162" y="0"/>
                    </a:lnTo>
                    <a:lnTo>
                      <a:pt x="187" y="6"/>
                    </a:lnTo>
                    <a:lnTo>
                      <a:pt x="200" y="16"/>
                    </a:lnTo>
                    <a:lnTo>
                      <a:pt x="202" y="13"/>
                    </a:lnTo>
                    <a:lnTo>
                      <a:pt x="219" y="33"/>
                    </a:lnTo>
                    <a:lnTo>
                      <a:pt x="221" y="45"/>
                    </a:lnTo>
                    <a:lnTo>
                      <a:pt x="216" y="81"/>
                    </a:lnTo>
                    <a:lnTo>
                      <a:pt x="246" y="103"/>
                    </a:lnTo>
                    <a:lnTo>
                      <a:pt x="270" y="103"/>
                    </a:lnTo>
                    <a:lnTo>
                      <a:pt x="285" y="96"/>
                    </a:lnTo>
                    <a:lnTo>
                      <a:pt x="320" y="109"/>
                    </a:lnTo>
                    <a:lnTo>
                      <a:pt x="329" y="123"/>
                    </a:lnTo>
                    <a:lnTo>
                      <a:pt x="369" y="119"/>
                    </a:lnTo>
                    <a:lnTo>
                      <a:pt x="379" y="128"/>
                    </a:lnTo>
                    <a:lnTo>
                      <a:pt x="398" y="130"/>
                    </a:lnTo>
                    <a:lnTo>
                      <a:pt x="420" y="126"/>
                    </a:lnTo>
                    <a:lnTo>
                      <a:pt x="442" y="128"/>
                    </a:lnTo>
                    <a:lnTo>
                      <a:pt x="449" y="123"/>
                    </a:lnTo>
                    <a:lnTo>
                      <a:pt x="484" y="131"/>
                    </a:lnTo>
                    <a:lnTo>
                      <a:pt x="493" y="128"/>
                    </a:lnTo>
                    <a:lnTo>
                      <a:pt x="644" y="167"/>
                    </a:lnTo>
                    <a:lnTo>
                      <a:pt x="650" y="187"/>
                    </a:lnTo>
                    <a:lnTo>
                      <a:pt x="663" y="199"/>
                    </a:lnTo>
                    <a:lnTo>
                      <a:pt x="666" y="217"/>
                    </a:lnTo>
                    <a:lnTo>
                      <a:pt x="646" y="241"/>
                    </a:lnTo>
                    <a:lnTo>
                      <a:pt x="638" y="260"/>
                    </a:lnTo>
                    <a:lnTo>
                      <a:pt x="626" y="273"/>
                    </a:lnTo>
                    <a:lnTo>
                      <a:pt x="623" y="283"/>
                    </a:lnTo>
                    <a:lnTo>
                      <a:pt x="616" y="293"/>
                    </a:lnTo>
                    <a:lnTo>
                      <a:pt x="604" y="300"/>
                    </a:lnTo>
                    <a:lnTo>
                      <a:pt x="585" y="325"/>
                    </a:lnTo>
                    <a:lnTo>
                      <a:pt x="582" y="346"/>
                    </a:lnTo>
                    <a:lnTo>
                      <a:pt x="597" y="352"/>
                    </a:lnTo>
                    <a:lnTo>
                      <a:pt x="602" y="364"/>
                    </a:lnTo>
                    <a:lnTo>
                      <a:pt x="594" y="371"/>
                    </a:lnTo>
                    <a:lnTo>
                      <a:pt x="596" y="381"/>
                    </a:lnTo>
                    <a:lnTo>
                      <a:pt x="585" y="400"/>
                    </a:lnTo>
                    <a:lnTo>
                      <a:pt x="545" y="599"/>
                    </a:lnTo>
                    <a:lnTo>
                      <a:pt x="509" y="590"/>
                    </a:lnTo>
                    <a:lnTo>
                      <a:pt x="433" y="572"/>
                    </a:lnTo>
                    <a:lnTo>
                      <a:pt x="364" y="555"/>
                    </a:lnTo>
                    <a:lnTo>
                      <a:pt x="315" y="54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13"/>
              <p:cNvSpPr>
                <a:spLocks/>
              </p:cNvSpPr>
              <p:nvPr userDrawn="1"/>
            </p:nvSpPr>
            <p:spPr bwMode="auto">
              <a:xfrm>
                <a:off x="4082" y="2289"/>
                <a:ext cx="122" cy="248"/>
              </a:xfrm>
              <a:custGeom>
                <a:avLst/>
                <a:gdLst>
                  <a:gd name="T0" fmla="*/ 14 w 122"/>
                  <a:gd name="T1" fmla="*/ 206 h 248"/>
                  <a:gd name="T2" fmla="*/ 27 w 122"/>
                  <a:gd name="T3" fmla="*/ 215 h 248"/>
                  <a:gd name="T4" fmla="*/ 41 w 122"/>
                  <a:gd name="T5" fmla="*/ 223 h 248"/>
                  <a:gd name="T6" fmla="*/ 53 w 122"/>
                  <a:gd name="T7" fmla="*/ 223 h 248"/>
                  <a:gd name="T8" fmla="*/ 64 w 122"/>
                  <a:gd name="T9" fmla="*/ 230 h 248"/>
                  <a:gd name="T10" fmla="*/ 80 w 122"/>
                  <a:gd name="T11" fmla="*/ 226 h 248"/>
                  <a:gd name="T12" fmla="*/ 85 w 122"/>
                  <a:gd name="T13" fmla="*/ 245 h 248"/>
                  <a:gd name="T14" fmla="*/ 88 w 122"/>
                  <a:gd name="T15" fmla="*/ 248 h 248"/>
                  <a:gd name="T16" fmla="*/ 95 w 122"/>
                  <a:gd name="T17" fmla="*/ 235 h 248"/>
                  <a:gd name="T18" fmla="*/ 101 w 122"/>
                  <a:gd name="T19" fmla="*/ 205 h 248"/>
                  <a:gd name="T20" fmla="*/ 110 w 122"/>
                  <a:gd name="T21" fmla="*/ 193 h 248"/>
                  <a:gd name="T22" fmla="*/ 113 w 122"/>
                  <a:gd name="T23" fmla="*/ 181 h 248"/>
                  <a:gd name="T24" fmla="*/ 110 w 122"/>
                  <a:gd name="T25" fmla="*/ 174 h 248"/>
                  <a:gd name="T26" fmla="*/ 117 w 122"/>
                  <a:gd name="T27" fmla="*/ 169 h 248"/>
                  <a:gd name="T28" fmla="*/ 118 w 122"/>
                  <a:gd name="T29" fmla="*/ 164 h 248"/>
                  <a:gd name="T30" fmla="*/ 115 w 122"/>
                  <a:gd name="T31" fmla="*/ 134 h 248"/>
                  <a:gd name="T32" fmla="*/ 117 w 122"/>
                  <a:gd name="T33" fmla="*/ 129 h 248"/>
                  <a:gd name="T34" fmla="*/ 120 w 122"/>
                  <a:gd name="T35" fmla="*/ 130 h 248"/>
                  <a:gd name="T36" fmla="*/ 122 w 122"/>
                  <a:gd name="T37" fmla="*/ 127 h 248"/>
                  <a:gd name="T38" fmla="*/ 122 w 122"/>
                  <a:gd name="T39" fmla="*/ 105 h 248"/>
                  <a:gd name="T40" fmla="*/ 120 w 122"/>
                  <a:gd name="T41" fmla="*/ 96 h 248"/>
                  <a:gd name="T42" fmla="*/ 117 w 122"/>
                  <a:gd name="T43" fmla="*/ 90 h 248"/>
                  <a:gd name="T44" fmla="*/ 105 w 122"/>
                  <a:gd name="T45" fmla="*/ 83 h 248"/>
                  <a:gd name="T46" fmla="*/ 93 w 122"/>
                  <a:gd name="T47" fmla="*/ 81 h 248"/>
                  <a:gd name="T48" fmla="*/ 91 w 122"/>
                  <a:gd name="T49" fmla="*/ 78 h 248"/>
                  <a:gd name="T50" fmla="*/ 90 w 122"/>
                  <a:gd name="T51" fmla="*/ 73 h 248"/>
                  <a:gd name="T52" fmla="*/ 91 w 122"/>
                  <a:gd name="T53" fmla="*/ 59 h 248"/>
                  <a:gd name="T54" fmla="*/ 95 w 122"/>
                  <a:gd name="T55" fmla="*/ 53 h 248"/>
                  <a:gd name="T56" fmla="*/ 95 w 122"/>
                  <a:gd name="T57" fmla="*/ 21 h 248"/>
                  <a:gd name="T58" fmla="*/ 20 w 122"/>
                  <a:gd name="T59" fmla="*/ 0 h 248"/>
                  <a:gd name="T60" fmla="*/ 14 w 122"/>
                  <a:gd name="T61" fmla="*/ 14 h 248"/>
                  <a:gd name="T62" fmla="*/ 9 w 122"/>
                  <a:gd name="T63" fmla="*/ 37 h 248"/>
                  <a:gd name="T64" fmla="*/ 0 w 122"/>
                  <a:gd name="T65" fmla="*/ 49 h 248"/>
                  <a:gd name="T66" fmla="*/ 9 w 122"/>
                  <a:gd name="T67" fmla="*/ 59 h 248"/>
                  <a:gd name="T68" fmla="*/ 7 w 122"/>
                  <a:gd name="T69" fmla="*/ 69 h 248"/>
                  <a:gd name="T70" fmla="*/ 4 w 122"/>
                  <a:gd name="T71" fmla="*/ 75 h 248"/>
                  <a:gd name="T72" fmla="*/ 5 w 122"/>
                  <a:gd name="T73" fmla="*/ 83 h 248"/>
                  <a:gd name="T74" fmla="*/ 4 w 122"/>
                  <a:gd name="T75" fmla="*/ 83 h 248"/>
                  <a:gd name="T76" fmla="*/ 9 w 122"/>
                  <a:gd name="T77" fmla="*/ 95 h 248"/>
                  <a:gd name="T78" fmla="*/ 17 w 122"/>
                  <a:gd name="T79" fmla="*/ 93 h 248"/>
                  <a:gd name="T80" fmla="*/ 24 w 122"/>
                  <a:gd name="T81" fmla="*/ 107 h 248"/>
                  <a:gd name="T82" fmla="*/ 31 w 122"/>
                  <a:gd name="T83" fmla="*/ 107 h 248"/>
                  <a:gd name="T84" fmla="*/ 58 w 122"/>
                  <a:gd name="T85" fmla="*/ 125 h 248"/>
                  <a:gd name="T86" fmla="*/ 37 w 122"/>
                  <a:gd name="T87" fmla="*/ 147 h 248"/>
                  <a:gd name="T88" fmla="*/ 32 w 122"/>
                  <a:gd name="T89" fmla="*/ 157 h 248"/>
                  <a:gd name="T90" fmla="*/ 36 w 122"/>
                  <a:gd name="T91" fmla="*/ 161 h 248"/>
                  <a:gd name="T92" fmla="*/ 34 w 122"/>
                  <a:gd name="T93" fmla="*/ 164 h 248"/>
                  <a:gd name="T94" fmla="*/ 19 w 122"/>
                  <a:gd name="T95" fmla="*/ 174 h 248"/>
                  <a:gd name="T96" fmla="*/ 15 w 122"/>
                  <a:gd name="T97" fmla="*/ 179 h 248"/>
                  <a:gd name="T98" fmla="*/ 12 w 122"/>
                  <a:gd name="T99" fmla="*/ 184 h 248"/>
                  <a:gd name="T100" fmla="*/ 9 w 122"/>
                  <a:gd name="T101" fmla="*/ 201 h 248"/>
                  <a:gd name="T102" fmla="*/ 14 w 122"/>
                  <a:gd name="T103" fmla="*/ 20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248">
                    <a:moveTo>
                      <a:pt x="14" y="206"/>
                    </a:moveTo>
                    <a:lnTo>
                      <a:pt x="27" y="215"/>
                    </a:lnTo>
                    <a:lnTo>
                      <a:pt x="41" y="223"/>
                    </a:lnTo>
                    <a:lnTo>
                      <a:pt x="53" y="223"/>
                    </a:lnTo>
                    <a:lnTo>
                      <a:pt x="64" y="230"/>
                    </a:lnTo>
                    <a:lnTo>
                      <a:pt x="80" y="226"/>
                    </a:lnTo>
                    <a:lnTo>
                      <a:pt x="85" y="245"/>
                    </a:lnTo>
                    <a:lnTo>
                      <a:pt x="88" y="248"/>
                    </a:lnTo>
                    <a:lnTo>
                      <a:pt x="95" y="235"/>
                    </a:lnTo>
                    <a:lnTo>
                      <a:pt x="101" y="205"/>
                    </a:lnTo>
                    <a:lnTo>
                      <a:pt x="110" y="193"/>
                    </a:lnTo>
                    <a:lnTo>
                      <a:pt x="113" y="181"/>
                    </a:lnTo>
                    <a:lnTo>
                      <a:pt x="110" y="174"/>
                    </a:lnTo>
                    <a:lnTo>
                      <a:pt x="117" y="169"/>
                    </a:lnTo>
                    <a:lnTo>
                      <a:pt x="118" y="164"/>
                    </a:lnTo>
                    <a:lnTo>
                      <a:pt x="115" y="134"/>
                    </a:lnTo>
                    <a:lnTo>
                      <a:pt x="117" y="129"/>
                    </a:lnTo>
                    <a:lnTo>
                      <a:pt x="120" y="130"/>
                    </a:lnTo>
                    <a:lnTo>
                      <a:pt x="122" y="127"/>
                    </a:lnTo>
                    <a:lnTo>
                      <a:pt x="122" y="105"/>
                    </a:lnTo>
                    <a:lnTo>
                      <a:pt x="120" y="96"/>
                    </a:lnTo>
                    <a:lnTo>
                      <a:pt x="117" y="90"/>
                    </a:lnTo>
                    <a:lnTo>
                      <a:pt x="105" y="83"/>
                    </a:lnTo>
                    <a:lnTo>
                      <a:pt x="93" y="81"/>
                    </a:lnTo>
                    <a:lnTo>
                      <a:pt x="91" y="78"/>
                    </a:lnTo>
                    <a:lnTo>
                      <a:pt x="90" y="73"/>
                    </a:lnTo>
                    <a:lnTo>
                      <a:pt x="91" y="59"/>
                    </a:lnTo>
                    <a:lnTo>
                      <a:pt x="95" y="53"/>
                    </a:lnTo>
                    <a:lnTo>
                      <a:pt x="95" y="21"/>
                    </a:lnTo>
                    <a:lnTo>
                      <a:pt x="20" y="0"/>
                    </a:lnTo>
                    <a:lnTo>
                      <a:pt x="14" y="14"/>
                    </a:lnTo>
                    <a:lnTo>
                      <a:pt x="9" y="37"/>
                    </a:lnTo>
                    <a:lnTo>
                      <a:pt x="0" y="49"/>
                    </a:lnTo>
                    <a:lnTo>
                      <a:pt x="9" y="59"/>
                    </a:lnTo>
                    <a:lnTo>
                      <a:pt x="7" y="69"/>
                    </a:lnTo>
                    <a:lnTo>
                      <a:pt x="4" y="75"/>
                    </a:lnTo>
                    <a:lnTo>
                      <a:pt x="5" y="83"/>
                    </a:lnTo>
                    <a:lnTo>
                      <a:pt x="4" y="83"/>
                    </a:lnTo>
                    <a:lnTo>
                      <a:pt x="9" y="95"/>
                    </a:lnTo>
                    <a:lnTo>
                      <a:pt x="17" y="93"/>
                    </a:lnTo>
                    <a:lnTo>
                      <a:pt x="24" y="107"/>
                    </a:lnTo>
                    <a:lnTo>
                      <a:pt x="31" y="107"/>
                    </a:lnTo>
                    <a:lnTo>
                      <a:pt x="58" y="125"/>
                    </a:lnTo>
                    <a:lnTo>
                      <a:pt x="37" y="147"/>
                    </a:lnTo>
                    <a:lnTo>
                      <a:pt x="32" y="157"/>
                    </a:lnTo>
                    <a:lnTo>
                      <a:pt x="36" y="161"/>
                    </a:lnTo>
                    <a:lnTo>
                      <a:pt x="34" y="164"/>
                    </a:lnTo>
                    <a:lnTo>
                      <a:pt x="19" y="174"/>
                    </a:lnTo>
                    <a:lnTo>
                      <a:pt x="15" y="179"/>
                    </a:lnTo>
                    <a:lnTo>
                      <a:pt x="12" y="184"/>
                    </a:lnTo>
                    <a:lnTo>
                      <a:pt x="9" y="201"/>
                    </a:lnTo>
                    <a:lnTo>
                      <a:pt x="14" y="206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14"/>
              <p:cNvSpPr>
                <a:spLocks/>
              </p:cNvSpPr>
              <p:nvPr userDrawn="1"/>
            </p:nvSpPr>
            <p:spPr bwMode="auto">
              <a:xfrm>
                <a:off x="4082" y="2289"/>
                <a:ext cx="122" cy="248"/>
              </a:xfrm>
              <a:custGeom>
                <a:avLst/>
                <a:gdLst>
                  <a:gd name="T0" fmla="*/ 14 w 122"/>
                  <a:gd name="T1" fmla="*/ 206 h 248"/>
                  <a:gd name="T2" fmla="*/ 27 w 122"/>
                  <a:gd name="T3" fmla="*/ 215 h 248"/>
                  <a:gd name="T4" fmla="*/ 41 w 122"/>
                  <a:gd name="T5" fmla="*/ 223 h 248"/>
                  <a:gd name="T6" fmla="*/ 53 w 122"/>
                  <a:gd name="T7" fmla="*/ 223 h 248"/>
                  <a:gd name="T8" fmla="*/ 64 w 122"/>
                  <a:gd name="T9" fmla="*/ 230 h 248"/>
                  <a:gd name="T10" fmla="*/ 80 w 122"/>
                  <a:gd name="T11" fmla="*/ 226 h 248"/>
                  <a:gd name="T12" fmla="*/ 85 w 122"/>
                  <a:gd name="T13" fmla="*/ 245 h 248"/>
                  <a:gd name="T14" fmla="*/ 88 w 122"/>
                  <a:gd name="T15" fmla="*/ 248 h 248"/>
                  <a:gd name="T16" fmla="*/ 95 w 122"/>
                  <a:gd name="T17" fmla="*/ 235 h 248"/>
                  <a:gd name="T18" fmla="*/ 101 w 122"/>
                  <a:gd name="T19" fmla="*/ 205 h 248"/>
                  <a:gd name="T20" fmla="*/ 110 w 122"/>
                  <a:gd name="T21" fmla="*/ 193 h 248"/>
                  <a:gd name="T22" fmla="*/ 113 w 122"/>
                  <a:gd name="T23" fmla="*/ 181 h 248"/>
                  <a:gd name="T24" fmla="*/ 110 w 122"/>
                  <a:gd name="T25" fmla="*/ 174 h 248"/>
                  <a:gd name="T26" fmla="*/ 117 w 122"/>
                  <a:gd name="T27" fmla="*/ 169 h 248"/>
                  <a:gd name="T28" fmla="*/ 118 w 122"/>
                  <a:gd name="T29" fmla="*/ 164 h 248"/>
                  <a:gd name="T30" fmla="*/ 115 w 122"/>
                  <a:gd name="T31" fmla="*/ 134 h 248"/>
                  <a:gd name="T32" fmla="*/ 117 w 122"/>
                  <a:gd name="T33" fmla="*/ 129 h 248"/>
                  <a:gd name="T34" fmla="*/ 120 w 122"/>
                  <a:gd name="T35" fmla="*/ 130 h 248"/>
                  <a:gd name="T36" fmla="*/ 122 w 122"/>
                  <a:gd name="T37" fmla="*/ 127 h 248"/>
                  <a:gd name="T38" fmla="*/ 122 w 122"/>
                  <a:gd name="T39" fmla="*/ 105 h 248"/>
                  <a:gd name="T40" fmla="*/ 120 w 122"/>
                  <a:gd name="T41" fmla="*/ 96 h 248"/>
                  <a:gd name="T42" fmla="*/ 117 w 122"/>
                  <a:gd name="T43" fmla="*/ 90 h 248"/>
                  <a:gd name="T44" fmla="*/ 105 w 122"/>
                  <a:gd name="T45" fmla="*/ 83 h 248"/>
                  <a:gd name="T46" fmla="*/ 93 w 122"/>
                  <a:gd name="T47" fmla="*/ 81 h 248"/>
                  <a:gd name="T48" fmla="*/ 91 w 122"/>
                  <a:gd name="T49" fmla="*/ 78 h 248"/>
                  <a:gd name="T50" fmla="*/ 90 w 122"/>
                  <a:gd name="T51" fmla="*/ 73 h 248"/>
                  <a:gd name="T52" fmla="*/ 91 w 122"/>
                  <a:gd name="T53" fmla="*/ 59 h 248"/>
                  <a:gd name="T54" fmla="*/ 95 w 122"/>
                  <a:gd name="T55" fmla="*/ 53 h 248"/>
                  <a:gd name="T56" fmla="*/ 95 w 122"/>
                  <a:gd name="T57" fmla="*/ 21 h 248"/>
                  <a:gd name="T58" fmla="*/ 20 w 122"/>
                  <a:gd name="T59" fmla="*/ 0 h 248"/>
                  <a:gd name="T60" fmla="*/ 14 w 122"/>
                  <a:gd name="T61" fmla="*/ 14 h 248"/>
                  <a:gd name="T62" fmla="*/ 9 w 122"/>
                  <a:gd name="T63" fmla="*/ 37 h 248"/>
                  <a:gd name="T64" fmla="*/ 0 w 122"/>
                  <a:gd name="T65" fmla="*/ 49 h 248"/>
                  <a:gd name="T66" fmla="*/ 9 w 122"/>
                  <a:gd name="T67" fmla="*/ 59 h 248"/>
                  <a:gd name="T68" fmla="*/ 7 w 122"/>
                  <a:gd name="T69" fmla="*/ 69 h 248"/>
                  <a:gd name="T70" fmla="*/ 4 w 122"/>
                  <a:gd name="T71" fmla="*/ 75 h 248"/>
                  <a:gd name="T72" fmla="*/ 5 w 122"/>
                  <a:gd name="T73" fmla="*/ 83 h 248"/>
                  <a:gd name="T74" fmla="*/ 4 w 122"/>
                  <a:gd name="T75" fmla="*/ 83 h 248"/>
                  <a:gd name="T76" fmla="*/ 9 w 122"/>
                  <a:gd name="T77" fmla="*/ 95 h 248"/>
                  <a:gd name="T78" fmla="*/ 17 w 122"/>
                  <a:gd name="T79" fmla="*/ 93 h 248"/>
                  <a:gd name="T80" fmla="*/ 24 w 122"/>
                  <a:gd name="T81" fmla="*/ 107 h 248"/>
                  <a:gd name="T82" fmla="*/ 31 w 122"/>
                  <a:gd name="T83" fmla="*/ 107 h 248"/>
                  <a:gd name="T84" fmla="*/ 58 w 122"/>
                  <a:gd name="T85" fmla="*/ 125 h 248"/>
                  <a:gd name="T86" fmla="*/ 37 w 122"/>
                  <a:gd name="T87" fmla="*/ 147 h 248"/>
                  <a:gd name="T88" fmla="*/ 32 w 122"/>
                  <a:gd name="T89" fmla="*/ 157 h 248"/>
                  <a:gd name="T90" fmla="*/ 36 w 122"/>
                  <a:gd name="T91" fmla="*/ 161 h 248"/>
                  <a:gd name="T92" fmla="*/ 34 w 122"/>
                  <a:gd name="T93" fmla="*/ 164 h 248"/>
                  <a:gd name="T94" fmla="*/ 19 w 122"/>
                  <a:gd name="T95" fmla="*/ 174 h 248"/>
                  <a:gd name="T96" fmla="*/ 15 w 122"/>
                  <a:gd name="T97" fmla="*/ 179 h 248"/>
                  <a:gd name="T98" fmla="*/ 12 w 122"/>
                  <a:gd name="T99" fmla="*/ 184 h 248"/>
                  <a:gd name="T100" fmla="*/ 9 w 122"/>
                  <a:gd name="T101" fmla="*/ 201 h 248"/>
                  <a:gd name="T102" fmla="*/ 14 w 122"/>
                  <a:gd name="T103" fmla="*/ 20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248">
                    <a:moveTo>
                      <a:pt x="14" y="206"/>
                    </a:moveTo>
                    <a:lnTo>
                      <a:pt x="27" y="215"/>
                    </a:lnTo>
                    <a:lnTo>
                      <a:pt x="41" y="223"/>
                    </a:lnTo>
                    <a:lnTo>
                      <a:pt x="53" y="223"/>
                    </a:lnTo>
                    <a:lnTo>
                      <a:pt x="64" y="230"/>
                    </a:lnTo>
                    <a:lnTo>
                      <a:pt x="80" y="226"/>
                    </a:lnTo>
                    <a:lnTo>
                      <a:pt x="85" y="245"/>
                    </a:lnTo>
                    <a:lnTo>
                      <a:pt x="88" y="248"/>
                    </a:lnTo>
                    <a:lnTo>
                      <a:pt x="95" y="235"/>
                    </a:lnTo>
                    <a:lnTo>
                      <a:pt x="101" y="205"/>
                    </a:lnTo>
                    <a:lnTo>
                      <a:pt x="110" y="193"/>
                    </a:lnTo>
                    <a:lnTo>
                      <a:pt x="113" y="181"/>
                    </a:lnTo>
                    <a:lnTo>
                      <a:pt x="110" y="174"/>
                    </a:lnTo>
                    <a:lnTo>
                      <a:pt x="117" y="169"/>
                    </a:lnTo>
                    <a:lnTo>
                      <a:pt x="118" y="164"/>
                    </a:lnTo>
                    <a:lnTo>
                      <a:pt x="115" y="134"/>
                    </a:lnTo>
                    <a:lnTo>
                      <a:pt x="117" y="129"/>
                    </a:lnTo>
                    <a:lnTo>
                      <a:pt x="120" y="130"/>
                    </a:lnTo>
                    <a:lnTo>
                      <a:pt x="122" y="127"/>
                    </a:lnTo>
                    <a:lnTo>
                      <a:pt x="122" y="105"/>
                    </a:lnTo>
                    <a:lnTo>
                      <a:pt x="120" y="96"/>
                    </a:lnTo>
                    <a:lnTo>
                      <a:pt x="117" y="90"/>
                    </a:lnTo>
                    <a:lnTo>
                      <a:pt x="105" y="83"/>
                    </a:lnTo>
                    <a:lnTo>
                      <a:pt x="93" y="81"/>
                    </a:lnTo>
                    <a:lnTo>
                      <a:pt x="91" y="78"/>
                    </a:lnTo>
                    <a:lnTo>
                      <a:pt x="90" y="73"/>
                    </a:lnTo>
                    <a:lnTo>
                      <a:pt x="91" y="59"/>
                    </a:lnTo>
                    <a:lnTo>
                      <a:pt x="95" y="53"/>
                    </a:lnTo>
                    <a:lnTo>
                      <a:pt x="95" y="21"/>
                    </a:lnTo>
                    <a:lnTo>
                      <a:pt x="20" y="0"/>
                    </a:lnTo>
                    <a:lnTo>
                      <a:pt x="14" y="14"/>
                    </a:lnTo>
                    <a:lnTo>
                      <a:pt x="9" y="37"/>
                    </a:lnTo>
                    <a:lnTo>
                      <a:pt x="0" y="49"/>
                    </a:lnTo>
                    <a:lnTo>
                      <a:pt x="9" y="59"/>
                    </a:lnTo>
                    <a:lnTo>
                      <a:pt x="7" y="69"/>
                    </a:lnTo>
                    <a:lnTo>
                      <a:pt x="4" y="75"/>
                    </a:lnTo>
                    <a:lnTo>
                      <a:pt x="5" y="83"/>
                    </a:lnTo>
                    <a:lnTo>
                      <a:pt x="4" y="83"/>
                    </a:lnTo>
                    <a:lnTo>
                      <a:pt x="9" y="95"/>
                    </a:lnTo>
                    <a:lnTo>
                      <a:pt x="17" y="93"/>
                    </a:lnTo>
                    <a:lnTo>
                      <a:pt x="24" y="107"/>
                    </a:lnTo>
                    <a:lnTo>
                      <a:pt x="31" y="107"/>
                    </a:lnTo>
                    <a:lnTo>
                      <a:pt x="58" y="125"/>
                    </a:lnTo>
                    <a:lnTo>
                      <a:pt x="37" y="147"/>
                    </a:lnTo>
                    <a:lnTo>
                      <a:pt x="32" y="157"/>
                    </a:lnTo>
                    <a:lnTo>
                      <a:pt x="36" y="161"/>
                    </a:lnTo>
                    <a:lnTo>
                      <a:pt x="34" y="164"/>
                    </a:lnTo>
                    <a:lnTo>
                      <a:pt x="19" y="174"/>
                    </a:lnTo>
                    <a:lnTo>
                      <a:pt x="15" y="179"/>
                    </a:lnTo>
                    <a:lnTo>
                      <a:pt x="12" y="184"/>
                    </a:lnTo>
                    <a:lnTo>
                      <a:pt x="9" y="201"/>
                    </a:lnTo>
                    <a:lnTo>
                      <a:pt x="14" y="20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15"/>
              <p:cNvSpPr>
                <a:spLocks/>
              </p:cNvSpPr>
              <p:nvPr userDrawn="1"/>
            </p:nvSpPr>
            <p:spPr bwMode="auto">
              <a:xfrm>
                <a:off x="174" y="2234"/>
                <a:ext cx="713" cy="1222"/>
              </a:xfrm>
              <a:custGeom>
                <a:avLst/>
                <a:gdLst>
                  <a:gd name="T0" fmla="*/ 549 w 713"/>
                  <a:gd name="T1" fmla="*/ 791 h 1222"/>
                  <a:gd name="T2" fmla="*/ 449 w 713"/>
                  <a:gd name="T3" fmla="*/ 653 h 1222"/>
                  <a:gd name="T4" fmla="*/ 348 w 713"/>
                  <a:gd name="T5" fmla="*/ 503 h 1222"/>
                  <a:gd name="T6" fmla="*/ 324 w 713"/>
                  <a:gd name="T7" fmla="*/ 315 h 1222"/>
                  <a:gd name="T8" fmla="*/ 373 w 713"/>
                  <a:gd name="T9" fmla="*/ 97 h 1222"/>
                  <a:gd name="T10" fmla="*/ 226 w 713"/>
                  <a:gd name="T11" fmla="*/ 54 h 1222"/>
                  <a:gd name="T12" fmla="*/ 59 w 713"/>
                  <a:gd name="T13" fmla="*/ 0 h 1222"/>
                  <a:gd name="T14" fmla="*/ 56 w 713"/>
                  <a:gd name="T15" fmla="*/ 70 h 1222"/>
                  <a:gd name="T16" fmla="*/ 32 w 713"/>
                  <a:gd name="T17" fmla="*/ 135 h 1222"/>
                  <a:gd name="T18" fmla="*/ 5 w 713"/>
                  <a:gd name="T19" fmla="*/ 160 h 1222"/>
                  <a:gd name="T20" fmla="*/ 0 w 713"/>
                  <a:gd name="T21" fmla="*/ 182 h 1222"/>
                  <a:gd name="T22" fmla="*/ 27 w 713"/>
                  <a:gd name="T23" fmla="*/ 266 h 1222"/>
                  <a:gd name="T24" fmla="*/ 22 w 713"/>
                  <a:gd name="T25" fmla="*/ 283 h 1222"/>
                  <a:gd name="T26" fmla="*/ 15 w 713"/>
                  <a:gd name="T27" fmla="*/ 364 h 1222"/>
                  <a:gd name="T28" fmla="*/ 31 w 713"/>
                  <a:gd name="T29" fmla="*/ 398 h 1222"/>
                  <a:gd name="T30" fmla="*/ 51 w 713"/>
                  <a:gd name="T31" fmla="*/ 449 h 1222"/>
                  <a:gd name="T32" fmla="*/ 49 w 713"/>
                  <a:gd name="T33" fmla="*/ 471 h 1222"/>
                  <a:gd name="T34" fmla="*/ 68 w 713"/>
                  <a:gd name="T35" fmla="*/ 487 h 1222"/>
                  <a:gd name="T36" fmla="*/ 74 w 713"/>
                  <a:gd name="T37" fmla="*/ 496 h 1222"/>
                  <a:gd name="T38" fmla="*/ 81 w 713"/>
                  <a:gd name="T39" fmla="*/ 489 h 1222"/>
                  <a:gd name="T40" fmla="*/ 108 w 713"/>
                  <a:gd name="T41" fmla="*/ 474 h 1222"/>
                  <a:gd name="T42" fmla="*/ 113 w 713"/>
                  <a:gd name="T43" fmla="*/ 491 h 1222"/>
                  <a:gd name="T44" fmla="*/ 95 w 713"/>
                  <a:gd name="T45" fmla="*/ 498 h 1222"/>
                  <a:gd name="T46" fmla="*/ 103 w 713"/>
                  <a:gd name="T47" fmla="*/ 541 h 1222"/>
                  <a:gd name="T48" fmla="*/ 93 w 713"/>
                  <a:gd name="T49" fmla="*/ 536 h 1222"/>
                  <a:gd name="T50" fmla="*/ 85 w 713"/>
                  <a:gd name="T51" fmla="*/ 513 h 1222"/>
                  <a:gd name="T52" fmla="*/ 74 w 713"/>
                  <a:gd name="T53" fmla="*/ 521 h 1222"/>
                  <a:gd name="T54" fmla="*/ 78 w 713"/>
                  <a:gd name="T55" fmla="*/ 553 h 1222"/>
                  <a:gd name="T56" fmla="*/ 86 w 713"/>
                  <a:gd name="T57" fmla="*/ 606 h 1222"/>
                  <a:gd name="T58" fmla="*/ 110 w 713"/>
                  <a:gd name="T59" fmla="*/ 633 h 1222"/>
                  <a:gd name="T60" fmla="*/ 95 w 713"/>
                  <a:gd name="T61" fmla="*/ 658 h 1222"/>
                  <a:gd name="T62" fmla="*/ 93 w 713"/>
                  <a:gd name="T63" fmla="*/ 688 h 1222"/>
                  <a:gd name="T64" fmla="*/ 132 w 713"/>
                  <a:gd name="T65" fmla="*/ 773 h 1222"/>
                  <a:gd name="T66" fmla="*/ 159 w 713"/>
                  <a:gd name="T67" fmla="*/ 812 h 1222"/>
                  <a:gd name="T68" fmla="*/ 167 w 713"/>
                  <a:gd name="T69" fmla="*/ 840 h 1222"/>
                  <a:gd name="T70" fmla="*/ 174 w 713"/>
                  <a:gd name="T71" fmla="*/ 859 h 1222"/>
                  <a:gd name="T72" fmla="*/ 167 w 713"/>
                  <a:gd name="T73" fmla="*/ 884 h 1222"/>
                  <a:gd name="T74" fmla="*/ 169 w 713"/>
                  <a:gd name="T75" fmla="*/ 916 h 1222"/>
                  <a:gd name="T76" fmla="*/ 208 w 713"/>
                  <a:gd name="T77" fmla="*/ 935 h 1222"/>
                  <a:gd name="T78" fmla="*/ 233 w 713"/>
                  <a:gd name="T79" fmla="*/ 947 h 1222"/>
                  <a:gd name="T80" fmla="*/ 257 w 713"/>
                  <a:gd name="T81" fmla="*/ 963 h 1222"/>
                  <a:gd name="T82" fmla="*/ 275 w 713"/>
                  <a:gd name="T83" fmla="*/ 984 h 1222"/>
                  <a:gd name="T84" fmla="*/ 306 w 713"/>
                  <a:gd name="T85" fmla="*/ 1007 h 1222"/>
                  <a:gd name="T86" fmla="*/ 318 w 713"/>
                  <a:gd name="T87" fmla="*/ 1006 h 1222"/>
                  <a:gd name="T88" fmla="*/ 331 w 713"/>
                  <a:gd name="T89" fmla="*/ 1011 h 1222"/>
                  <a:gd name="T90" fmla="*/ 341 w 713"/>
                  <a:gd name="T91" fmla="*/ 1045 h 1222"/>
                  <a:gd name="T92" fmla="*/ 365 w 713"/>
                  <a:gd name="T93" fmla="*/ 1055 h 1222"/>
                  <a:gd name="T94" fmla="*/ 392 w 713"/>
                  <a:gd name="T95" fmla="*/ 1083 h 1222"/>
                  <a:gd name="T96" fmla="*/ 422 w 713"/>
                  <a:gd name="T97" fmla="*/ 1131 h 1222"/>
                  <a:gd name="T98" fmla="*/ 429 w 713"/>
                  <a:gd name="T99" fmla="*/ 1195 h 1222"/>
                  <a:gd name="T100" fmla="*/ 633 w 713"/>
                  <a:gd name="T101" fmla="*/ 1222 h 1222"/>
                  <a:gd name="T102" fmla="*/ 655 w 713"/>
                  <a:gd name="T103" fmla="*/ 1215 h 1222"/>
                  <a:gd name="T104" fmla="*/ 665 w 713"/>
                  <a:gd name="T105" fmla="*/ 1190 h 1222"/>
                  <a:gd name="T106" fmla="*/ 650 w 713"/>
                  <a:gd name="T107" fmla="*/ 1159 h 1222"/>
                  <a:gd name="T108" fmla="*/ 647 w 713"/>
                  <a:gd name="T109" fmla="*/ 1137 h 1222"/>
                  <a:gd name="T110" fmla="*/ 667 w 713"/>
                  <a:gd name="T111" fmla="*/ 1122 h 1222"/>
                  <a:gd name="T112" fmla="*/ 674 w 713"/>
                  <a:gd name="T113" fmla="*/ 1105 h 1222"/>
                  <a:gd name="T114" fmla="*/ 682 w 713"/>
                  <a:gd name="T115" fmla="*/ 1073 h 1222"/>
                  <a:gd name="T116" fmla="*/ 713 w 713"/>
                  <a:gd name="T117" fmla="*/ 1048 h 1222"/>
                  <a:gd name="T118" fmla="*/ 692 w 713"/>
                  <a:gd name="T119" fmla="*/ 1016 h 1222"/>
                  <a:gd name="T120" fmla="*/ 677 w 713"/>
                  <a:gd name="T121" fmla="*/ 962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3" h="1222">
                    <a:moveTo>
                      <a:pt x="605" y="867"/>
                    </a:moveTo>
                    <a:lnTo>
                      <a:pt x="549" y="791"/>
                    </a:lnTo>
                    <a:lnTo>
                      <a:pt x="495" y="719"/>
                    </a:lnTo>
                    <a:lnTo>
                      <a:pt x="449" y="653"/>
                    </a:lnTo>
                    <a:lnTo>
                      <a:pt x="400" y="580"/>
                    </a:lnTo>
                    <a:lnTo>
                      <a:pt x="348" y="503"/>
                    </a:lnTo>
                    <a:lnTo>
                      <a:pt x="301" y="427"/>
                    </a:lnTo>
                    <a:lnTo>
                      <a:pt x="324" y="315"/>
                    </a:lnTo>
                    <a:lnTo>
                      <a:pt x="346" y="212"/>
                    </a:lnTo>
                    <a:lnTo>
                      <a:pt x="373" y="97"/>
                    </a:lnTo>
                    <a:lnTo>
                      <a:pt x="299" y="77"/>
                    </a:lnTo>
                    <a:lnTo>
                      <a:pt x="226" y="54"/>
                    </a:lnTo>
                    <a:lnTo>
                      <a:pt x="132" y="25"/>
                    </a:lnTo>
                    <a:lnTo>
                      <a:pt x="59" y="0"/>
                    </a:lnTo>
                    <a:lnTo>
                      <a:pt x="59" y="16"/>
                    </a:lnTo>
                    <a:lnTo>
                      <a:pt x="56" y="70"/>
                    </a:lnTo>
                    <a:lnTo>
                      <a:pt x="41" y="103"/>
                    </a:lnTo>
                    <a:lnTo>
                      <a:pt x="32" y="135"/>
                    </a:lnTo>
                    <a:lnTo>
                      <a:pt x="20" y="148"/>
                    </a:lnTo>
                    <a:lnTo>
                      <a:pt x="5" y="160"/>
                    </a:lnTo>
                    <a:lnTo>
                      <a:pt x="2" y="173"/>
                    </a:lnTo>
                    <a:lnTo>
                      <a:pt x="0" y="182"/>
                    </a:lnTo>
                    <a:lnTo>
                      <a:pt x="7" y="194"/>
                    </a:lnTo>
                    <a:lnTo>
                      <a:pt x="27" y="266"/>
                    </a:lnTo>
                    <a:lnTo>
                      <a:pt x="27" y="276"/>
                    </a:lnTo>
                    <a:lnTo>
                      <a:pt x="22" y="283"/>
                    </a:lnTo>
                    <a:lnTo>
                      <a:pt x="17" y="302"/>
                    </a:lnTo>
                    <a:lnTo>
                      <a:pt x="15" y="364"/>
                    </a:lnTo>
                    <a:lnTo>
                      <a:pt x="24" y="378"/>
                    </a:lnTo>
                    <a:lnTo>
                      <a:pt x="31" y="398"/>
                    </a:lnTo>
                    <a:lnTo>
                      <a:pt x="49" y="435"/>
                    </a:lnTo>
                    <a:lnTo>
                      <a:pt x="51" y="449"/>
                    </a:lnTo>
                    <a:lnTo>
                      <a:pt x="47" y="462"/>
                    </a:lnTo>
                    <a:lnTo>
                      <a:pt x="49" y="471"/>
                    </a:lnTo>
                    <a:lnTo>
                      <a:pt x="59" y="482"/>
                    </a:lnTo>
                    <a:lnTo>
                      <a:pt x="68" y="487"/>
                    </a:lnTo>
                    <a:lnTo>
                      <a:pt x="69" y="492"/>
                    </a:lnTo>
                    <a:lnTo>
                      <a:pt x="74" y="496"/>
                    </a:lnTo>
                    <a:lnTo>
                      <a:pt x="80" y="492"/>
                    </a:lnTo>
                    <a:lnTo>
                      <a:pt x="81" y="489"/>
                    </a:lnTo>
                    <a:lnTo>
                      <a:pt x="88" y="467"/>
                    </a:lnTo>
                    <a:lnTo>
                      <a:pt x="108" y="474"/>
                    </a:lnTo>
                    <a:lnTo>
                      <a:pt x="125" y="487"/>
                    </a:lnTo>
                    <a:lnTo>
                      <a:pt x="113" y="491"/>
                    </a:lnTo>
                    <a:lnTo>
                      <a:pt x="105" y="491"/>
                    </a:lnTo>
                    <a:lnTo>
                      <a:pt x="95" y="498"/>
                    </a:lnTo>
                    <a:lnTo>
                      <a:pt x="95" y="508"/>
                    </a:lnTo>
                    <a:lnTo>
                      <a:pt x="103" y="541"/>
                    </a:lnTo>
                    <a:lnTo>
                      <a:pt x="103" y="550"/>
                    </a:lnTo>
                    <a:lnTo>
                      <a:pt x="93" y="536"/>
                    </a:lnTo>
                    <a:lnTo>
                      <a:pt x="86" y="523"/>
                    </a:lnTo>
                    <a:lnTo>
                      <a:pt x="85" y="513"/>
                    </a:lnTo>
                    <a:lnTo>
                      <a:pt x="80" y="509"/>
                    </a:lnTo>
                    <a:lnTo>
                      <a:pt x="74" y="521"/>
                    </a:lnTo>
                    <a:lnTo>
                      <a:pt x="73" y="533"/>
                    </a:lnTo>
                    <a:lnTo>
                      <a:pt x="78" y="553"/>
                    </a:lnTo>
                    <a:lnTo>
                      <a:pt x="76" y="585"/>
                    </a:lnTo>
                    <a:lnTo>
                      <a:pt x="86" y="606"/>
                    </a:lnTo>
                    <a:lnTo>
                      <a:pt x="105" y="614"/>
                    </a:lnTo>
                    <a:lnTo>
                      <a:pt x="110" y="633"/>
                    </a:lnTo>
                    <a:lnTo>
                      <a:pt x="107" y="651"/>
                    </a:lnTo>
                    <a:lnTo>
                      <a:pt x="95" y="658"/>
                    </a:lnTo>
                    <a:lnTo>
                      <a:pt x="91" y="680"/>
                    </a:lnTo>
                    <a:lnTo>
                      <a:pt x="93" y="688"/>
                    </a:lnTo>
                    <a:lnTo>
                      <a:pt x="120" y="736"/>
                    </a:lnTo>
                    <a:lnTo>
                      <a:pt x="132" y="773"/>
                    </a:lnTo>
                    <a:lnTo>
                      <a:pt x="150" y="803"/>
                    </a:lnTo>
                    <a:lnTo>
                      <a:pt x="159" y="812"/>
                    </a:lnTo>
                    <a:lnTo>
                      <a:pt x="157" y="830"/>
                    </a:lnTo>
                    <a:lnTo>
                      <a:pt x="167" y="840"/>
                    </a:lnTo>
                    <a:lnTo>
                      <a:pt x="174" y="854"/>
                    </a:lnTo>
                    <a:lnTo>
                      <a:pt x="174" y="859"/>
                    </a:lnTo>
                    <a:lnTo>
                      <a:pt x="169" y="869"/>
                    </a:lnTo>
                    <a:lnTo>
                      <a:pt x="167" y="884"/>
                    </a:lnTo>
                    <a:lnTo>
                      <a:pt x="167" y="909"/>
                    </a:lnTo>
                    <a:lnTo>
                      <a:pt x="169" y="916"/>
                    </a:lnTo>
                    <a:lnTo>
                      <a:pt x="179" y="923"/>
                    </a:lnTo>
                    <a:lnTo>
                      <a:pt x="208" y="935"/>
                    </a:lnTo>
                    <a:lnTo>
                      <a:pt x="225" y="950"/>
                    </a:lnTo>
                    <a:lnTo>
                      <a:pt x="233" y="947"/>
                    </a:lnTo>
                    <a:lnTo>
                      <a:pt x="243" y="950"/>
                    </a:lnTo>
                    <a:lnTo>
                      <a:pt x="257" y="963"/>
                    </a:lnTo>
                    <a:lnTo>
                      <a:pt x="270" y="972"/>
                    </a:lnTo>
                    <a:lnTo>
                      <a:pt x="275" y="984"/>
                    </a:lnTo>
                    <a:lnTo>
                      <a:pt x="299" y="999"/>
                    </a:lnTo>
                    <a:lnTo>
                      <a:pt x="306" y="1007"/>
                    </a:lnTo>
                    <a:lnTo>
                      <a:pt x="311" y="1014"/>
                    </a:lnTo>
                    <a:lnTo>
                      <a:pt x="318" y="1006"/>
                    </a:lnTo>
                    <a:lnTo>
                      <a:pt x="324" y="1006"/>
                    </a:lnTo>
                    <a:lnTo>
                      <a:pt x="331" y="1011"/>
                    </a:lnTo>
                    <a:lnTo>
                      <a:pt x="341" y="1026"/>
                    </a:lnTo>
                    <a:lnTo>
                      <a:pt x="341" y="1045"/>
                    </a:lnTo>
                    <a:lnTo>
                      <a:pt x="343" y="1048"/>
                    </a:lnTo>
                    <a:lnTo>
                      <a:pt x="365" y="1055"/>
                    </a:lnTo>
                    <a:lnTo>
                      <a:pt x="382" y="1070"/>
                    </a:lnTo>
                    <a:lnTo>
                      <a:pt x="392" y="1083"/>
                    </a:lnTo>
                    <a:lnTo>
                      <a:pt x="410" y="1114"/>
                    </a:lnTo>
                    <a:lnTo>
                      <a:pt x="422" y="1131"/>
                    </a:lnTo>
                    <a:lnTo>
                      <a:pt x="431" y="1149"/>
                    </a:lnTo>
                    <a:lnTo>
                      <a:pt x="429" y="1195"/>
                    </a:lnTo>
                    <a:lnTo>
                      <a:pt x="431" y="1207"/>
                    </a:lnTo>
                    <a:lnTo>
                      <a:pt x="633" y="1222"/>
                    </a:lnTo>
                    <a:lnTo>
                      <a:pt x="643" y="1212"/>
                    </a:lnTo>
                    <a:lnTo>
                      <a:pt x="655" y="1215"/>
                    </a:lnTo>
                    <a:lnTo>
                      <a:pt x="665" y="1202"/>
                    </a:lnTo>
                    <a:lnTo>
                      <a:pt x="665" y="1190"/>
                    </a:lnTo>
                    <a:lnTo>
                      <a:pt x="647" y="1173"/>
                    </a:lnTo>
                    <a:lnTo>
                      <a:pt x="650" y="1159"/>
                    </a:lnTo>
                    <a:lnTo>
                      <a:pt x="647" y="1149"/>
                    </a:lnTo>
                    <a:lnTo>
                      <a:pt x="647" y="1137"/>
                    </a:lnTo>
                    <a:lnTo>
                      <a:pt x="655" y="1137"/>
                    </a:lnTo>
                    <a:lnTo>
                      <a:pt x="667" y="1122"/>
                    </a:lnTo>
                    <a:lnTo>
                      <a:pt x="669" y="1109"/>
                    </a:lnTo>
                    <a:lnTo>
                      <a:pt x="674" y="1105"/>
                    </a:lnTo>
                    <a:lnTo>
                      <a:pt x="674" y="1078"/>
                    </a:lnTo>
                    <a:lnTo>
                      <a:pt x="682" y="1073"/>
                    </a:lnTo>
                    <a:lnTo>
                      <a:pt x="686" y="1063"/>
                    </a:lnTo>
                    <a:lnTo>
                      <a:pt x="713" y="1048"/>
                    </a:lnTo>
                    <a:lnTo>
                      <a:pt x="704" y="1028"/>
                    </a:lnTo>
                    <a:lnTo>
                      <a:pt x="692" y="1016"/>
                    </a:lnTo>
                    <a:lnTo>
                      <a:pt x="675" y="975"/>
                    </a:lnTo>
                    <a:lnTo>
                      <a:pt x="677" y="962"/>
                    </a:lnTo>
                    <a:lnTo>
                      <a:pt x="605" y="86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16"/>
              <p:cNvSpPr>
                <a:spLocks/>
              </p:cNvSpPr>
              <p:nvPr userDrawn="1"/>
            </p:nvSpPr>
            <p:spPr bwMode="auto">
              <a:xfrm>
                <a:off x="174" y="2234"/>
                <a:ext cx="713" cy="1222"/>
              </a:xfrm>
              <a:custGeom>
                <a:avLst/>
                <a:gdLst>
                  <a:gd name="T0" fmla="*/ 549 w 713"/>
                  <a:gd name="T1" fmla="*/ 791 h 1222"/>
                  <a:gd name="T2" fmla="*/ 449 w 713"/>
                  <a:gd name="T3" fmla="*/ 653 h 1222"/>
                  <a:gd name="T4" fmla="*/ 348 w 713"/>
                  <a:gd name="T5" fmla="*/ 503 h 1222"/>
                  <a:gd name="T6" fmla="*/ 324 w 713"/>
                  <a:gd name="T7" fmla="*/ 315 h 1222"/>
                  <a:gd name="T8" fmla="*/ 373 w 713"/>
                  <a:gd name="T9" fmla="*/ 97 h 1222"/>
                  <a:gd name="T10" fmla="*/ 226 w 713"/>
                  <a:gd name="T11" fmla="*/ 54 h 1222"/>
                  <a:gd name="T12" fmla="*/ 59 w 713"/>
                  <a:gd name="T13" fmla="*/ 0 h 1222"/>
                  <a:gd name="T14" fmla="*/ 56 w 713"/>
                  <a:gd name="T15" fmla="*/ 70 h 1222"/>
                  <a:gd name="T16" fmla="*/ 32 w 713"/>
                  <a:gd name="T17" fmla="*/ 135 h 1222"/>
                  <a:gd name="T18" fmla="*/ 5 w 713"/>
                  <a:gd name="T19" fmla="*/ 160 h 1222"/>
                  <a:gd name="T20" fmla="*/ 0 w 713"/>
                  <a:gd name="T21" fmla="*/ 182 h 1222"/>
                  <a:gd name="T22" fmla="*/ 27 w 713"/>
                  <a:gd name="T23" fmla="*/ 266 h 1222"/>
                  <a:gd name="T24" fmla="*/ 22 w 713"/>
                  <a:gd name="T25" fmla="*/ 283 h 1222"/>
                  <a:gd name="T26" fmla="*/ 15 w 713"/>
                  <a:gd name="T27" fmla="*/ 364 h 1222"/>
                  <a:gd name="T28" fmla="*/ 31 w 713"/>
                  <a:gd name="T29" fmla="*/ 398 h 1222"/>
                  <a:gd name="T30" fmla="*/ 51 w 713"/>
                  <a:gd name="T31" fmla="*/ 449 h 1222"/>
                  <a:gd name="T32" fmla="*/ 49 w 713"/>
                  <a:gd name="T33" fmla="*/ 471 h 1222"/>
                  <a:gd name="T34" fmla="*/ 68 w 713"/>
                  <a:gd name="T35" fmla="*/ 487 h 1222"/>
                  <a:gd name="T36" fmla="*/ 74 w 713"/>
                  <a:gd name="T37" fmla="*/ 496 h 1222"/>
                  <a:gd name="T38" fmla="*/ 81 w 713"/>
                  <a:gd name="T39" fmla="*/ 489 h 1222"/>
                  <a:gd name="T40" fmla="*/ 108 w 713"/>
                  <a:gd name="T41" fmla="*/ 474 h 1222"/>
                  <a:gd name="T42" fmla="*/ 113 w 713"/>
                  <a:gd name="T43" fmla="*/ 491 h 1222"/>
                  <a:gd name="T44" fmla="*/ 95 w 713"/>
                  <a:gd name="T45" fmla="*/ 498 h 1222"/>
                  <a:gd name="T46" fmla="*/ 103 w 713"/>
                  <a:gd name="T47" fmla="*/ 541 h 1222"/>
                  <a:gd name="T48" fmla="*/ 93 w 713"/>
                  <a:gd name="T49" fmla="*/ 536 h 1222"/>
                  <a:gd name="T50" fmla="*/ 85 w 713"/>
                  <a:gd name="T51" fmla="*/ 513 h 1222"/>
                  <a:gd name="T52" fmla="*/ 74 w 713"/>
                  <a:gd name="T53" fmla="*/ 521 h 1222"/>
                  <a:gd name="T54" fmla="*/ 78 w 713"/>
                  <a:gd name="T55" fmla="*/ 553 h 1222"/>
                  <a:gd name="T56" fmla="*/ 86 w 713"/>
                  <a:gd name="T57" fmla="*/ 606 h 1222"/>
                  <a:gd name="T58" fmla="*/ 110 w 713"/>
                  <a:gd name="T59" fmla="*/ 633 h 1222"/>
                  <a:gd name="T60" fmla="*/ 95 w 713"/>
                  <a:gd name="T61" fmla="*/ 658 h 1222"/>
                  <a:gd name="T62" fmla="*/ 93 w 713"/>
                  <a:gd name="T63" fmla="*/ 688 h 1222"/>
                  <a:gd name="T64" fmla="*/ 132 w 713"/>
                  <a:gd name="T65" fmla="*/ 773 h 1222"/>
                  <a:gd name="T66" fmla="*/ 159 w 713"/>
                  <a:gd name="T67" fmla="*/ 812 h 1222"/>
                  <a:gd name="T68" fmla="*/ 167 w 713"/>
                  <a:gd name="T69" fmla="*/ 840 h 1222"/>
                  <a:gd name="T70" fmla="*/ 174 w 713"/>
                  <a:gd name="T71" fmla="*/ 859 h 1222"/>
                  <a:gd name="T72" fmla="*/ 167 w 713"/>
                  <a:gd name="T73" fmla="*/ 884 h 1222"/>
                  <a:gd name="T74" fmla="*/ 169 w 713"/>
                  <a:gd name="T75" fmla="*/ 916 h 1222"/>
                  <a:gd name="T76" fmla="*/ 208 w 713"/>
                  <a:gd name="T77" fmla="*/ 935 h 1222"/>
                  <a:gd name="T78" fmla="*/ 233 w 713"/>
                  <a:gd name="T79" fmla="*/ 947 h 1222"/>
                  <a:gd name="T80" fmla="*/ 257 w 713"/>
                  <a:gd name="T81" fmla="*/ 963 h 1222"/>
                  <a:gd name="T82" fmla="*/ 275 w 713"/>
                  <a:gd name="T83" fmla="*/ 984 h 1222"/>
                  <a:gd name="T84" fmla="*/ 306 w 713"/>
                  <a:gd name="T85" fmla="*/ 1007 h 1222"/>
                  <a:gd name="T86" fmla="*/ 318 w 713"/>
                  <a:gd name="T87" fmla="*/ 1006 h 1222"/>
                  <a:gd name="T88" fmla="*/ 331 w 713"/>
                  <a:gd name="T89" fmla="*/ 1011 h 1222"/>
                  <a:gd name="T90" fmla="*/ 341 w 713"/>
                  <a:gd name="T91" fmla="*/ 1045 h 1222"/>
                  <a:gd name="T92" fmla="*/ 365 w 713"/>
                  <a:gd name="T93" fmla="*/ 1055 h 1222"/>
                  <a:gd name="T94" fmla="*/ 392 w 713"/>
                  <a:gd name="T95" fmla="*/ 1083 h 1222"/>
                  <a:gd name="T96" fmla="*/ 422 w 713"/>
                  <a:gd name="T97" fmla="*/ 1131 h 1222"/>
                  <a:gd name="T98" fmla="*/ 429 w 713"/>
                  <a:gd name="T99" fmla="*/ 1195 h 1222"/>
                  <a:gd name="T100" fmla="*/ 633 w 713"/>
                  <a:gd name="T101" fmla="*/ 1222 h 1222"/>
                  <a:gd name="T102" fmla="*/ 655 w 713"/>
                  <a:gd name="T103" fmla="*/ 1215 h 1222"/>
                  <a:gd name="T104" fmla="*/ 665 w 713"/>
                  <a:gd name="T105" fmla="*/ 1190 h 1222"/>
                  <a:gd name="T106" fmla="*/ 650 w 713"/>
                  <a:gd name="T107" fmla="*/ 1159 h 1222"/>
                  <a:gd name="T108" fmla="*/ 647 w 713"/>
                  <a:gd name="T109" fmla="*/ 1137 h 1222"/>
                  <a:gd name="T110" fmla="*/ 667 w 713"/>
                  <a:gd name="T111" fmla="*/ 1122 h 1222"/>
                  <a:gd name="T112" fmla="*/ 674 w 713"/>
                  <a:gd name="T113" fmla="*/ 1105 h 1222"/>
                  <a:gd name="T114" fmla="*/ 682 w 713"/>
                  <a:gd name="T115" fmla="*/ 1073 h 1222"/>
                  <a:gd name="T116" fmla="*/ 713 w 713"/>
                  <a:gd name="T117" fmla="*/ 1048 h 1222"/>
                  <a:gd name="T118" fmla="*/ 692 w 713"/>
                  <a:gd name="T119" fmla="*/ 1016 h 1222"/>
                  <a:gd name="T120" fmla="*/ 677 w 713"/>
                  <a:gd name="T121" fmla="*/ 962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3" h="1222">
                    <a:moveTo>
                      <a:pt x="605" y="867"/>
                    </a:moveTo>
                    <a:lnTo>
                      <a:pt x="549" y="791"/>
                    </a:lnTo>
                    <a:lnTo>
                      <a:pt x="495" y="719"/>
                    </a:lnTo>
                    <a:lnTo>
                      <a:pt x="449" y="653"/>
                    </a:lnTo>
                    <a:lnTo>
                      <a:pt x="400" y="580"/>
                    </a:lnTo>
                    <a:lnTo>
                      <a:pt x="348" y="503"/>
                    </a:lnTo>
                    <a:lnTo>
                      <a:pt x="301" y="427"/>
                    </a:lnTo>
                    <a:lnTo>
                      <a:pt x="324" y="315"/>
                    </a:lnTo>
                    <a:lnTo>
                      <a:pt x="346" y="212"/>
                    </a:lnTo>
                    <a:lnTo>
                      <a:pt x="373" y="97"/>
                    </a:lnTo>
                    <a:lnTo>
                      <a:pt x="299" y="77"/>
                    </a:lnTo>
                    <a:lnTo>
                      <a:pt x="226" y="54"/>
                    </a:lnTo>
                    <a:lnTo>
                      <a:pt x="132" y="25"/>
                    </a:lnTo>
                    <a:lnTo>
                      <a:pt x="59" y="0"/>
                    </a:lnTo>
                    <a:lnTo>
                      <a:pt x="59" y="16"/>
                    </a:lnTo>
                    <a:lnTo>
                      <a:pt x="56" y="70"/>
                    </a:lnTo>
                    <a:lnTo>
                      <a:pt x="41" y="103"/>
                    </a:lnTo>
                    <a:lnTo>
                      <a:pt x="32" y="135"/>
                    </a:lnTo>
                    <a:lnTo>
                      <a:pt x="20" y="148"/>
                    </a:lnTo>
                    <a:lnTo>
                      <a:pt x="5" y="160"/>
                    </a:lnTo>
                    <a:lnTo>
                      <a:pt x="2" y="173"/>
                    </a:lnTo>
                    <a:lnTo>
                      <a:pt x="0" y="182"/>
                    </a:lnTo>
                    <a:lnTo>
                      <a:pt x="7" y="194"/>
                    </a:lnTo>
                    <a:lnTo>
                      <a:pt x="27" y="266"/>
                    </a:lnTo>
                    <a:lnTo>
                      <a:pt x="27" y="276"/>
                    </a:lnTo>
                    <a:lnTo>
                      <a:pt x="22" y="283"/>
                    </a:lnTo>
                    <a:lnTo>
                      <a:pt x="17" y="302"/>
                    </a:lnTo>
                    <a:lnTo>
                      <a:pt x="15" y="364"/>
                    </a:lnTo>
                    <a:lnTo>
                      <a:pt x="24" y="378"/>
                    </a:lnTo>
                    <a:lnTo>
                      <a:pt x="31" y="398"/>
                    </a:lnTo>
                    <a:lnTo>
                      <a:pt x="49" y="435"/>
                    </a:lnTo>
                    <a:lnTo>
                      <a:pt x="51" y="449"/>
                    </a:lnTo>
                    <a:lnTo>
                      <a:pt x="47" y="462"/>
                    </a:lnTo>
                    <a:lnTo>
                      <a:pt x="49" y="471"/>
                    </a:lnTo>
                    <a:lnTo>
                      <a:pt x="59" y="482"/>
                    </a:lnTo>
                    <a:lnTo>
                      <a:pt x="68" y="487"/>
                    </a:lnTo>
                    <a:lnTo>
                      <a:pt x="69" y="492"/>
                    </a:lnTo>
                    <a:lnTo>
                      <a:pt x="74" y="496"/>
                    </a:lnTo>
                    <a:lnTo>
                      <a:pt x="80" y="492"/>
                    </a:lnTo>
                    <a:lnTo>
                      <a:pt x="81" y="489"/>
                    </a:lnTo>
                    <a:lnTo>
                      <a:pt x="88" y="467"/>
                    </a:lnTo>
                    <a:lnTo>
                      <a:pt x="108" y="474"/>
                    </a:lnTo>
                    <a:lnTo>
                      <a:pt x="125" y="487"/>
                    </a:lnTo>
                    <a:lnTo>
                      <a:pt x="113" y="491"/>
                    </a:lnTo>
                    <a:lnTo>
                      <a:pt x="105" y="491"/>
                    </a:lnTo>
                    <a:lnTo>
                      <a:pt x="95" y="498"/>
                    </a:lnTo>
                    <a:lnTo>
                      <a:pt x="95" y="508"/>
                    </a:lnTo>
                    <a:lnTo>
                      <a:pt x="103" y="541"/>
                    </a:lnTo>
                    <a:lnTo>
                      <a:pt x="103" y="550"/>
                    </a:lnTo>
                    <a:lnTo>
                      <a:pt x="93" y="536"/>
                    </a:lnTo>
                    <a:lnTo>
                      <a:pt x="86" y="523"/>
                    </a:lnTo>
                    <a:lnTo>
                      <a:pt x="85" y="513"/>
                    </a:lnTo>
                    <a:lnTo>
                      <a:pt x="80" y="509"/>
                    </a:lnTo>
                    <a:lnTo>
                      <a:pt x="74" y="521"/>
                    </a:lnTo>
                    <a:lnTo>
                      <a:pt x="73" y="533"/>
                    </a:lnTo>
                    <a:lnTo>
                      <a:pt x="78" y="553"/>
                    </a:lnTo>
                    <a:lnTo>
                      <a:pt x="76" y="585"/>
                    </a:lnTo>
                    <a:lnTo>
                      <a:pt x="86" y="606"/>
                    </a:lnTo>
                    <a:lnTo>
                      <a:pt x="105" y="614"/>
                    </a:lnTo>
                    <a:lnTo>
                      <a:pt x="110" y="633"/>
                    </a:lnTo>
                    <a:lnTo>
                      <a:pt x="107" y="651"/>
                    </a:lnTo>
                    <a:lnTo>
                      <a:pt x="95" y="658"/>
                    </a:lnTo>
                    <a:lnTo>
                      <a:pt x="91" y="680"/>
                    </a:lnTo>
                    <a:lnTo>
                      <a:pt x="93" y="688"/>
                    </a:lnTo>
                    <a:lnTo>
                      <a:pt x="120" y="736"/>
                    </a:lnTo>
                    <a:lnTo>
                      <a:pt x="132" y="773"/>
                    </a:lnTo>
                    <a:lnTo>
                      <a:pt x="150" y="803"/>
                    </a:lnTo>
                    <a:lnTo>
                      <a:pt x="159" y="812"/>
                    </a:lnTo>
                    <a:lnTo>
                      <a:pt x="157" y="830"/>
                    </a:lnTo>
                    <a:lnTo>
                      <a:pt x="167" y="840"/>
                    </a:lnTo>
                    <a:lnTo>
                      <a:pt x="174" y="854"/>
                    </a:lnTo>
                    <a:lnTo>
                      <a:pt x="174" y="859"/>
                    </a:lnTo>
                    <a:lnTo>
                      <a:pt x="169" y="869"/>
                    </a:lnTo>
                    <a:lnTo>
                      <a:pt x="167" y="884"/>
                    </a:lnTo>
                    <a:lnTo>
                      <a:pt x="167" y="909"/>
                    </a:lnTo>
                    <a:lnTo>
                      <a:pt x="169" y="916"/>
                    </a:lnTo>
                    <a:lnTo>
                      <a:pt x="179" y="923"/>
                    </a:lnTo>
                    <a:lnTo>
                      <a:pt x="208" y="935"/>
                    </a:lnTo>
                    <a:lnTo>
                      <a:pt x="225" y="950"/>
                    </a:lnTo>
                    <a:lnTo>
                      <a:pt x="233" y="947"/>
                    </a:lnTo>
                    <a:lnTo>
                      <a:pt x="243" y="950"/>
                    </a:lnTo>
                    <a:lnTo>
                      <a:pt x="257" y="963"/>
                    </a:lnTo>
                    <a:lnTo>
                      <a:pt x="270" y="972"/>
                    </a:lnTo>
                    <a:lnTo>
                      <a:pt x="275" y="984"/>
                    </a:lnTo>
                    <a:lnTo>
                      <a:pt x="299" y="999"/>
                    </a:lnTo>
                    <a:lnTo>
                      <a:pt x="306" y="1007"/>
                    </a:lnTo>
                    <a:lnTo>
                      <a:pt x="311" y="1014"/>
                    </a:lnTo>
                    <a:lnTo>
                      <a:pt x="318" y="1006"/>
                    </a:lnTo>
                    <a:lnTo>
                      <a:pt x="324" y="1006"/>
                    </a:lnTo>
                    <a:lnTo>
                      <a:pt x="331" y="1011"/>
                    </a:lnTo>
                    <a:lnTo>
                      <a:pt x="341" y="1026"/>
                    </a:lnTo>
                    <a:lnTo>
                      <a:pt x="341" y="1045"/>
                    </a:lnTo>
                    <a:lnTo>
                      <a:pt x="343" y="1048"/>
                    </a:lnTo>
                    <a:lnTo>
                      <a:pt x="365" y="1055"/>
                    </a:lnTo>
                    <a:lnTo>
                      <a:pt x="382" y="1070"/>
                    </a:lnTo>
                    <a:lnTo>
                      <a:pt x="392" y="1083"/>
                    </a:lnTo>
                    <a:lnTo>
                      <a:pt x="410" y="1114"/>
                    </a:lnTo>
                    <a:lnTo>
                      <a:pt x="422" y="1131"/>
                    </a:lnTo>
                    <a:lnTo>
                      <a:pt x="431" y="1149"/>
                    </a:lnTo>
                    <a:lnTo>
                      <a:pt x="429" y="1195"/>
                    </a:lnTo>
                    <a:lnTo>
                      <a:pt x="431" y="1207"/>
                    </a:lnTo>
                    <a:lnTo>
                      <a:pt x="633" y="1222"/>
                    </a:lnTo>
                    <a:lnTo>
                      <a:pt x="643" y="1212"/>
                    </a:lnTo>
                    <a:lnTo>
                      <a:pt x="655" y="1215"/>
                    </a:lnTo>
                    <a:lnTo>
                      <a:pt x="665" y="1202"/>
                    </a:lnTo>
                    <a:lnTo>
                      <a:pt x="665" y="1190"/>
                    </a:lnTo>
                    <a:lnTo>
                      <a:pt x="647" y="1173"/>
                    </a:lnTo>
                    <a:lnTo>
                      <a:pt x="650" y="1159"/>
                    </a:lnTo>
                    <a:lnTo>
                      <a:pt x="647" y="1149"/>
                    </a:lnTo>
                    <a:lnTo>
                      <a:pt x="647" y="1137"/>
                    </a:lnTo>
                    <a:lnTo>
                      <a:pt x="655" y="1137"/>
                    </a:lnTo>
                    <a:lnTo>
                      <a:pt x="667" y="1122"/>
                    </a:lnTo>
                    <a:lnTo>
                      <a:pt x="669" y="1109"/>
                    </a:lnTo>
                    <a:lnTo>
                      <a:pt x="674" y="1105"/>
                    </a:lnTo>
                    <a:lnTo>
                      <a:pt x="674" y="1078"/>
                    </a:lnTo>
                    <a:lnTo>
                      <a:pt x="682" y="1073"/>
                    </a:lnTo>
                    <a:lnTo>
                      <a:pt x="686" y="1063"/>
                    </a:lnTo>
                    <a:lnTo>
                      <a:pt x="713" y="1048"/>
                    </a:lnTo>
                    <a:lnTo>
                      <a:pt x="704" y="1028"/>
                    </a:lnTo>
                    <a:lnTo>
                      <a:pt x="692" y="1016"/>
                    </a:lnTo>
                    <a:lnTo>
                      <a:pt x="675" y="975"/>
                    </a:lnTo>
                    <a:lnTo>
                      <a:pt x="677" y="962"/>
                    </a:lnTo>
                    <a:lnTo>
                      <a:pt x="605" y="86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17"/>
              <p:cNvSpPr>
                <a:spLocks/>
              </p:cNvSpPr>
              <p:nvPr userDrawn="1"/>
            </p:nvSpPr>
            <p:spPr bwMode="auto">
              <a:xfrm>
                <a:off x="4187" y="2245"/>
                <a:ext cx="140" cy="105"/>
              </a:xfrm>
              <a:custGeom>
                <a:avLst/>
                <a:gdLst>
                  <a:gd name="T0" fmla="*/ 115 w 140"/>
                  <a:gd name="T1" fmla="*/ 0 h 105"/>
                  <a:gd name="T2" fmla="*/ 105 w 140"/>
                  <a:gd name="T3" fmla="*/ 17 h 105"/>
                  <a:gd name="T4" fmla="*/ 93 w 140"/>
                  <a:gd name="T5" fmla="*/ 31 h 105"/>
                  <a:gd name="T6" fmla="*/ 66 w 140"/>
                  <a:gd name="T7" fmla="*/ 41 h 105"/>
                  <a:gd name="T8" fmla="*/ 27 w 140"/>
                  <a:gd name="T9" fmla="*/ 61 h 105"/>
                  <a:gd name="T10" fmla="*/ 15 w 140"/>
                  <a:gd name="T11" fmla="*/ 71 h 105"/>
                  <a:gd name="T12" fmla="*/ 8 w 140"/>
                  <a:gd name="T13" fmla="*/ 80 h 105"/>
                  <a:gd name="T14" fmla="*/ 5 w 140"/>
                  <a:gd name="T15" fmla="*/ 88 h 105"/>
                  <a:gd name="T16" fmla="*/ 0 w 140"/>
                  <a:gd name="T17" fmla="*/ 92 h 105"/>
                  <a:gd name="T18" fmla="*/ 2 w 140"/>
                  <a:gd name="T19" fmla="*/ 103 h 105"/>
                  <a:gd name="T20" fmla="*/ 2 w 140"/>
                  <a:gd name="T21" fmla="*/ 105 h 105"/>
                  <a:gd name="T22" fmla="*/ 2 w 140"/>
                  <a:gd name="T23" fmla="*/ 100 h 105"/>
                  <a:gd name="T24" fmla="*/ 7 w 140"/>
                  <a:gd name="T25" fmla="*/ 97 h 105"/>
                  <a:gd name="T26" fmla="*/ 10 w 140"/>
                  <a:gd name="T27" fmla="*/ 102 h 105"/>
                  <a:gd name="T28" fmla="*/ 17 w 140"/>
                  <a:gd name="T29" fmla="*/ 102 h 105"/>
                  <a:gd name="T30" fmla="*/ 35 w 140"/>
                  <a:gd name="T31" fmla="*/ 83 h 105"/>
                  <a:gd name="T32" fmla="*/ 67 w 140"/>
                  <a:gd name="T33" fmla="*/ 63 h 105"/>
                  <a:gd name="T34" fmla="*/ 98 w 140"/>
                  <a:gd name="T35" fmla="*/ 48 h 105"/>
                  <a:gd name="T36" fmla="*/ 110 w 140"/>
                  <a:gd name="T37" fmla="*/ 34 h 105"/>
                  <a:gd name="T38" fmla="*/ 125 w 140"/>
                  <a:gd name="T39" fmla="*/ 24 h 105"/>
                  <a:gd name="T40" fmla="*/ 140 w 140"/>
                  <a:gd name="T41" fmla="*/ 7 h 105"/>
                  <a:gd name="T42" fmla="*/ 123 w 140"/>
                  <a:gd name="T43" fmla="*/ 12 h 105"/>
                  <a:gd name="T44" fmla="*/ 113 w 140"/>
                  <a:gd name="T45" fmla="*/ 21 h 105"/>
                  <a:gd name="T46" fmla="*/ 108 w 140"/>
                  <a:gd name="T47" fmla="*/ 29 h 105"/>
                  <a:gd name="T48" fmla="*/ 99 w 140"/>
                  <a:gd name="T49" fmla="*/ 34 h 105"/>
                  <a:gd name="T50" fmla="*/ 99 w 140"/>
                  <a:gd name="T51" fmla="*/ 29 h 105"/>
                  <a:gd name="T52" fmla="*/ 113 w 140"/>
                  <a:gd name="T53" fmla="*/ 9 h 105"/>
                  <a:gd name="T54" fmla="*/ 115 w 140"/>
                  <a:gd name="T5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0" h="105">
                    <a:moveTo>
                      <a:pt x="115" y="0"/>
                    </a:moveTo>
                    <a:lnTo>
                      <a:pt x="105" y="17"/>
                    </a:lnTo>
                    <a:lnTo>
                      <a:pt x="93" y="31"/>
                    </a:lnTo>
                    <a:lnTo>
                      <a:pt x="66" y="41"/>
                    </a:lnTo>
                    <a:lnTo>
                      <a:pt x="27" y="61"/>
                    </a:lnTo>
                    <a:lnTo>
                      <a:pt x="15" y="71"/>
                    </a:lnTo>
                    <a:lnTo>
                      <a:pt x="8" y="80"/>
                    </a:lnTo>
                    <a:lnTo>
                      <a:pt x="5" y="88"/>
                    </a:lnTo>
                    <a:lnTo>
                      <a:pt x="0" y="92"/>
                    </a:lnTo>
                    <a:lnTo>
                      <a:pt x="2" y="103"/>
                    </a:lnTo>
                    <a:lnTo>
                      <a:pt x="2" y="105"/>
                    </a:lnTo>
                    <a:lnTo>
                      <a:pt x="2" y="100"/>
                    </a:lnTo>
                    <a:lnTo>
                      <a:pt x="7" y="97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35" y="83"/>
                    </a:lnTo>
                    <a:lnTo>
                      <a:pt x="67" y="63"/>
                    </a:lnTo>
                    <a:lnTo>
                      <a:pt x="98" y="48"/>
                    </a:lnTo>
                    <a:lnTo>
                      <a:pt x="110" y="34"/>
                    </a:lnTo>
                    <a:lnTo>
                      <a:pt x="125" y="24"/>
                    </a:lnTo>
                    <a:lnTo>
                      <a:pt x="140" y="7"/>
                    </a:lnTo>
                    <a:lnTo>
                      <a:pt x="123" y="12"/>
                    </a:lnTo>
                    <a:lnTo>
                      <a:pt x="113" y="21"/>
                    </a:lnTo>
                    <a:lnTo>
                      <a:pt x="108" y="29"/>
                    </a:lnTo>
                    <a:lnTo>
                      <a:pt x="99" y="34"/>
                    </a:lnTo>
                    <a:lnTo>
                      <a:pt x="99" y="29"/>
                    </a:lnTo>
                    <a:lnTo>
                      <a:pt x="113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18"/>
              <p:cNvSpPr>
                <a:spLocks/>
              </p:cNvSpPr>
              <p:nvPr userDrawn="1"/>
            </p:nvSpPr>
            <p:spPr bwMode="auto">
              <a:xfrm>
                <a:off x="4187" y="2245"/>
                <a:ext cx="140" cy="105"/>
              </a:xfrm>
              <a:custGeom>
                <a:avLst/>
                <a:gdLst>
                  <a:gd name="T0" fmla="*/ 115 w 140"/>
                  <a:gd name="T1" fmla="*/ 0 h 105"/>
                  <a:gd name="T2" fmla="*/ 105 w 140"/>
                  <a:gd name="T3" fmla="*/ 17 h 105"/>
                  <a:gd name="T4" fmla="*/ 93 w 140"/>
                  <a:gd name="T5" fmla="*/ 31 h 105"/>
                  <a:gd name="T6" fmla="*/ 66 w 140"/>
                  <a:gd name="T7" fmla="*/ 41 h 105"/>
                  <a:gd name="T8" fmla="*/ 27 w 140"/>
                  <a:gd name="T9" fmla="*/ 61 h 105"/>
                  <a:gd name="T10" fmla="*/ 15 w 140"/>
                  <a:gd name="T11" fmla="*/ 71 h 105"/>
                  <a:gd name="T12" fmla="*/ 8 w 140"/>
                  <a:gd name="T13" fmla="*/ 80 h 105"/>
                  <a:gd name="T14" fmla="*/ 5 w 140"/>
                  <a:gd name="T15" fmla="*/ 88 h 105"/>
                  <a:gd name="T16" fmla="*/ 0 w 140"/>
                  <a:gd name="T17" fmla="*/ 92 h 105"/>
                  <a:gd name="T18" fmla="*/ 2 w 140"/>
                  <a:gd name="T19" fmla="*/ 103 h 105"/>
                  <a:gd name="T20" fmla="*/ 2 w 140"/>
                  <a:gd name="T21" fmla="*/ 105 h 105"/>
                  <a:gd name="T22" fmla="*/ 2 w 140"/>
                  <a:gd name="T23" fmla="*/ 100 h 105"/>
                  <a:gd name="T24" fmla="*/ 7 w 140"/>
                  <a:gd name="T25" fmla="*/ 97 h 105"/>
                  <a:gd name="T26" fmla="*/ 10 w 140"/>
                  <a:gd name="T27" fmla="*/ 102 h 105"/>
                  <a:gd name="T28" fmla="*/ 17 w 140"/>
                  <a:gd name="T29" fmla="*/ 102 h 105"/>
                  <a:gd name="T30" fmla="*/ 35 w 140"/>
                  <a:gd name="T31" fmla="*/ 83 h 105"/>
                  <a:gd name="T32" fmla="*/ 67 w 140"/>
                  <a:gd name="T33" fmla="*/ 63 h 105"/>
                  <a:gd name="T34" fmla="*/ 98 w 140"/>
                  <a:gd name="T35" fmla="*/ 48 h 105"/>
                  <a:gd name="T36" fmla="*/ 110 w 140"/>
                  <a:gd name="T37" fmla="*/ 34 h 105"/>
                  <a:gd name="T38" fmla="*/ 125 w 140"/>
                  <a:gd name="T39" fmla="*/ 24 h 105"/>
                  <a:gd name="T40" fmla="*/ 140 w 140"/>
                  <a:gd name="T41" fmla="*/ 7 h 105"/>
                  <a:gd name="T42" fmla="*/ 123 w 140"/>
                  <a:gd name="T43" fmla="*/ 12 h 105"/>
                  <a:gd name="T44" fmla="*/ 113 w 140"/>
                  <a:gd name="T45" fmla="*/ 21 h 105"/>
                  <a:gd name="T46" fmla="*/ 108 w 140"/>
                  <a:gd name="T47" fmla="*/ 29 h 105"/>
                  <a:gd name="T48" fmla="*/ 99 w 140"/>
                  <a:gd name="T49" fmla="*/ 34 h 105"/>
                  <a:gd name="T50" fmla="*/ 99 w 140"/>
                  <a:gd name="T51" fmla="*/ 29 h 105"/>
                  <a:gd name="T52" fmla="*/ 113 w 140"/>
                  <a:gd name="T53" fmla="*/ 9 h 105"/>
                  <a:gd name="T54" fmla="*/ 115 w 140"/>
                  <a:gd name="T5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0" h="105">
                    <a:moveTo>
                      <a:pt x="115" y="0"/>
                    </a:moveTo>
                    <a:lnTo>
                      <a:pt x="105" y="17"/>
                    </a:lnTo>
                    <a:lnTo>
                      <a:pt x="93" y="31"/>
                    </a:lnTo>
                    <a:lnTo>
                      <a:pt x="66" y="41"/>
                    </a:lnTo>
                    <a:lnTo>
                      <a:pt x="27" y="61"/>
                    </a:lnTo>
                    <a:lnTo>
                      <a:pt x="15" y="71"/>
                    </a:lnTo>
                    <a:lnTo>
                      <a:pt x="8" y="80"/>
                    </a:lnTo>
                    <a:lnTo>
                      <a:pt x="5" y="88"/>
                    </a:lnTo>
                    <a:lnTo>
                      <a:pt x="0" y="92"/>
                    </a:lnTo>
                    <a:lnTo>
                      <a:pt x="2" y="103"/>
                    </a:lnTo>
                    <a:lnTo>
                      <a:pt x="2" y="105"/>
                    </a:lnTo>
                    <a:lnTo>
                      <a:pt x="2" y="100"/>
                    </a:lnTo>
                    <a:lnTo>
                      <a:pt x="7" y="97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35" y="83"/>
                    </a:lnTo>
                    <a:lnTo>
                      <a:pt x="67" y="63"/>
                    </a:lnTo>
                    <a:lnTo>
                      <a:pt x="98" y="48"/>
                    </a:lnTo>
                    <a:lnTo>
                      <a:pt x="110" y="34"/>
                    </a:lnTo>
                    <a:lnTo>
                      <a:pt x="125" y="24"/>
                    </a:lnTo>
                    <a:lnTo>
                      <a:pt x="140" y="7"/>
                    </a:lnTo>
                    <a:lnTo>
                      <a:pt x="123" y="12"/>
                    </a:lnTo>
                    <a:lnTo>
                      <a:pt x="113" y="21"/>
                    </a:lnTo>
                    <a:lnTo>
                      <a:pt x="108" y="29"/>
                    </a:lnTo>
                    <a:lnTo>
                      <a:pt x="99" y="34"/>
                    </a:lnTo>
                    <a:lnTo>
                      <a:pt x="99" y="29"/>
                    </a:lnTo>
                    <a:lnTo>
                      <a:pt x="113" y="9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19"/>
              <p:cNvSpPr>
                <a:spLocks/>
              </p:cNvSpPr>
              <p:nvPr userDrawn="1"/>
            </p:nvSpPr>
            <p:spPr bwMode="auto">
              <a:xfrm>
                <a:off x="4673" y="783"/>
                <a:ext cx="30" cy="22"/>
              </a:xfrm>
              <a:custGeom>
                <a:avLst/>
                <a:gdLst>
                  <a:gd name="T0" fmla="*/ 0 w 30"/>
                  <a:gd name="T1" fmla="*/ 19 h 22"/>
                  <a:gd name="T2" fmla="*/ 7 w 30"/>
                  <a:gd name="T3" fmla="*/ 22 h 22"/>
                  <a:gd name="T4" fmla="*/ 12 w 30"/>
                  <a:gd name="T5" fmla="*/ 16 h 22"/>
                  <a:gd name="T6" fmla="*/ 25 w 30"/>
                  <a:gd name="T7" fmla="*/ 11 h 22"/>
                  <a:gd name="T8" fmla="*/ 30 w 30"/>
                  <a:gd name="T9" fmla="*/ 12 h 22"/>
                  <a:gd name="T10" fmla="*/ 25 w 30"/>
                  <a:gd name="T11" fmla="*/ 2 h 22"/>
                  <a:gd name="T12" fmla="*/ 20 w 30"/>
                  <a:gd name="T13" fmla="*/ 4 h 22"/>
                  <a:gd name="T14" fmla="*/ 14 w 30"/>
                  <a:gd name="T15" fmla="*/ 0 h 22"/>
                  <a:gd name="T16" fmla="*/ 7 w 30"/>
                  <a:gd name="T17" fmla="*/ 6 h 22"/>
                  <a:gd name="T18" fmla="*/ 7 w 30"/>
                  <a:gd name="T19" fmla="*/ 16 h 22"/>
                  <a:gd name="T20" fmla="*/ 0 w 30"/>
                  <a:gd name="T2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2">
                    <a:moveTo>
                      <a:pt x="0" y="19"/>
                    </a:moveTo>
                    <a:lnTo>
                      <a:pt x="7" y="22"/>
                    </a:lnTo>
                    <a:lnTo>
                      <a:pt x="12" y="16"/>
                    </a:lnTo>
                    <a:lnTo>
                      <a:pt x="25" y="11"/>
                    </a:lnTo>
                    <a:lnTo>
                      <a:pt x="30" y="12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20"/>
              <p:cNvSpPr>
                <a:spLocks/>
              </p:cNvSpPr>
              <p:nvPr userDrawn="1"/>
            </p:nvSpPr>
            <p:spPr bwMode="auto">
              <a:xfrm>
                <a:off x="4673" y="783"/>
                <a:ext cx="30" cy="22"/>
              </a:xfrm>
              <a:custGeom>
                <a:avLst/>
                <a:gdLst>
                  <a:gd name="T0" fmla="*/ 0 w 30"/>
                  <a:gd name="T1" fmla="*/ 19 h 22"/>
                  <a:gd name="T2" fmla="*/ 7 w 30"/>
                  <a:gd name="T3" fmla="*/ 22 h 22"/>
                  <a:gd name="T4" fmla="*/ 12 w 30"/>
                  <a:gd name="T5" fmla="*/ 16 h 22"/>
                  <a:gd name="T6" fmla="*/ 25 w 30"/>
                  <a:gd name="T7" fmla="*/ 11 h 22"/>
                  <a:gd name="T8" fmla="*/ 30 w 30"/>
                  <a:gd name="T9" fmla="*/ 12 h 22"/>
                  <a:gd name="T10" fmla="*/ 25 w 30"/>
                  <a:gd name="T11" fmla="*/ 2 h 22"/>
                  <a:gd name="T12" fmla="*/ 20 w 30"/>
                  <a:gd name="T13" fmla="*/ 4 h 22"/>
                  <a:gd name="T14" fmla="*/ 14 w 30"/>
                  <a:gd name="T15" fmla="*/ 0 h 22"/>
                  <a:gd name="T16" fmla="*/ 7 w 30"/>
                  <a:gd name="T17" fmla="*/ 6 h 22"/>
                  <a:gd name="T18" fmla="*/ 7 w 30"/>
                  <a:gd name="T19" fmla="*/ 16 h 22"/>
                  <a:gd name="T20" fmla="*/ 0 w 30"/>
                  <a:gd name="T2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2">
                    <a:moveTo>
                      <a:pt x="0" y="19"/>
                    </a:moveTo>
                    <a:lnTo>
                      <a:pt x="7" y="22"/>
                    </a:lnTo>
                    <a:lnTo>
                      <a:pt x="12" y="16"/>
                    </a:lnTo>
                    <a:lnTo>
                      <a:pt x="25" y="11"/>
                    </a:lnTo>
                    <a:lnTo>
                      <a:pt x="30" y="12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21"/>
              <p:cNvSpPr>
                <a:spLocks/>
              </p:cNvSpPr>
              <p:nvPr userDrawn="1"/>
            </p:nvSpPr>
            <p:spPr bwMode="auto">
              <a:xfrm>
                <a:off x="4719" y="775"/>
                <a:ext cx="22" cy="20"/>
              </a:xfrm>
              <a:custGeom>
                <a:avLst/>
                <a:gdLst>
                  <a:gd name="T0" fmla="*/ 0 w 22"/>
                  <a:gd name="T1" fmla="*/ 19 h 20"/>
                  <a:gd name="T2" fmla="*/ 11 w 22"/>
                  <a:gd name="T3" fmla="*/ 20 h 20"/>
                  <a:gd name="T4" fmla="*/ 22 w 22"/>
                  <a:gd name="T5" fmla="*/ 17 h 20"/>
                  <a:gd name="T6" fmla="*/ 22 w 22"/>
                  <a:gd name="T7" fmla="*/ 8 h 20"/>
                  <a:gd name="T8" fmla="*/ 11 w 22"/>
                  <a:gd name="T9" fmla="*/ 0 h 20"/>
                  <a:gd name="T10" fmla="*/ 15 w 22"/>
                  <a:gd name="T11" fmla="*/ 8 h 20"/>
                  <a:gd name="T12" fmla="*/ 11 w 22"/>
                  <a:gd name="T13" fmla="*/ 12 h 20"/>
                  <a:gd name="T14" fmla="*/ 1 w 22"/>
                  <a:gd name="T15" fmla="*/ 14 h 20"/>
                  <a:gd name="T16" fmla="*/ 0 w 22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0">
                    <a:moveTo>
                      <a:pt x="0" y="19"/>
                    </a:moveTo>
                    <a:lnTo>
                      <a:pt x="11" y="20"/>
                    </a:lnTo>
                    <a:lnTo>
                      <a:pt x="22" y="17"/>
                    </a:lnTo>
                    <a:lnTo>
                      <a:pt x="22" y="8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" y="1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22"/>
              <p:cNvSpPr>
                <a:spLocks/>
              </p:cNvSpPr>
              <p:nvPr userDrawn="1"/>
            </p:nvSpPr>
            <p:spPr bwMode="auto">
              <a:xfrm>
                <a:off x="4719" y="775"/>
                <a:ext cx="22" cy="20"/>
              </a:xfrm>
              <a:custGeom>
                <a:avLst/>
                <a:gdLst>
                  <a:gd name="T0" fmla="*/ 0 w 22"/>
                  <a:gd name="T1" fmla="*/ 19 h 20"/>
                  <a:gd name="T2" fmla="*/ 11 w 22"/>
                  <a:gd name="T3" fmla="*/ 20 h 20"/>
                  <a:gd name="T4" fmla="*/ 22 w 22"/>
                  <a:gd name="T5" fmla="*/ 17 h 20"/>
                  <a:gd name="T6" fmla="*/ 22 w 22"/>
                  <a:gd name="T7" fmla="*/ 8 h 20"/>
                  <a:gd name="T8" fmla="*/ 11 w 22"/>
                  <a:gd name="T9" fmla="*/ 0 h 20"/>
                  <a:gd name="T10" fmla="*/ 15 w 22"/>
                  <a:gd name="T11" fmla="*/ 8 h 20"/>
                  <a:gd name="T12" fmla="*/ 11 w 22"/>
                  <a:gd name="T13" fmla="*/ 12 h 20"/>
                  <a:gd name="T14" fmla="*/ 1 w 22"/>
                  <a:gd name="T15" fmla="*/ 14 h 20"/>
                  <a:gd name="T16" fmla="*/ 0 w 22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0">
                    <a:moveTo>
                      <a:pt x="0" y="19"/>
                    </a:moveTo>
                    <a:lnTo>
                      <a:pt x="11" y="20"/>
                    </a:lnTo>
                    <a:lnTo>
                      <a:pt x="22" y="17"/>
                    </a:lnTo>
                    <a:lnTo>
                      <a:pt x="22" y="8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" y="14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23"/>
              <p:cNvSpPr>
                <a:spLocks/>
              </p:cNvSpPr>
              <p:nvPr userDrawn="1"/>
            </p:nvSpPr>
            <p:spPr bwMode="auto">
              <a:xfrm>
                <a:off x="389" y="1514"/>
                <a:ext cx="550" cy="443"/>
              </a:xfrm>
              <a:custGeom>
                <a:avLst/>
                <a:gdLst>
                  <a:gd name="T0" fmla="*/ 305 w 550"/>
                  <a:gd name="T1" fmla="*/ 48 h 443"/>
                  <a:gd name="T2" fmla="*/ 428 w 550"/>
                  <a:gd name="T3" fmla="*/ 86 h 443"/>
                  <a:gd name="T4" fmla="*/ 550 w 550"/>
                  <a:gd name="T5" fmla="*/ 120 h 443"/>
                  <a:gd name="T6" fmla="*/ 487 w 550"/>
                  <a:gd name="T7" fmla="*/ 392 h 443"/>
                  <a:gd name="T8" fmla="*/ 489 w 550"/>
                  <a:gd name="T9" fmla="*/ 424 h 443"/>
                  <a:gd name="T10" fmla="*/ 487 w 550"/>
                  <a:gd name="T11" fmla="*/ 443 h 443"/>
                  <a:gd name="T12" fmla="*/ 327 w 550"/>
                  <a:gd name="T13" fmla="*/ 407 h 443"/>
                  <a:gd name="T14" fmla="*/ 285 w 550"/>
                  <a:gd name="T15" fmla="*/ 404 h 443"/>
                  <a:gd name="T16" fmla="*/ 241 w 550"/>
                  <a:gd name="T17" fmla="*/ 406 h 443"/>
                  <a:gd name="T18" fmla="*/ 212 w 550"/>
                  <a:gd name="T19" fmla="*/ 395 h 443"/>
                  <a:gd name="T20" fmla="*/ 163 w 550"/>
                  <a:gd name="T21" fmla="*/ 385 h 443"/>
                  <a:gd name="T22" fmla="*/ 113 w 550"/>
                  <a:gd name="T23" fmla="*/ 379 h 443"/>
                  <a:gd name="T24" fmla="*/ 59 w 550"/>
                  <a:gd name="T25" fmla="*/ 357 h 443"/>
                  <a:gd name="T26" fmla="*/ 62 w 550"/>
                  <a:gd name="T27" fmla="*/ 309 h 443"/>
                  <a:gd name="T28" fmla="*/ 38 w 550"/>
                  <a:gd name="T29" fmla="*/ 281 h 443"/>
                  <a:gd name="T30" fmla="*/ 6 w 550"/>
                  <a:gd name="T31" fmla="*/ 260 h 443"/>
                  <a:gd name="T32" fmla="*/ 0 w 550"/>
                  <a:gd name="T33" fmla="*/ 238 h 443"/>
                  <a:gd name="T34" fmla="*/ 11 w 550"/>
                  <a:gd name="T35" fmla="*/ 227 h 443"/>
                  <a:gd name="T36" fmla="*/ 11 w 550"/>
                  <a:gd name="T37" fmla="*/ 243 h 443"/>
                  <a:gd name="T38" fmla="*/ 16 w 550"/>
                  <a:gd name="T39" fmla="*/ 223 h 443"/>
                  <a:gd name="T40" fmla="*/ 22 w 550"/>
                  <a:gd name="T41" fmla="*/ 210 h 443"/>
                  <a:gd name="T42" fmla="*/ 11 w 550"/>
                  <a:gd name="T43" fmla="*/ 206 h 443"/>
                  <a:gd name="T44" fmla="*/ 13 w 550"/>
                  <a:gd name="T45" fmla="*/ 193 h 443"/>
                  <a:gd name="T46" fmla="*/ 25 w 550"/>
                  <a:gd name="T47" fmla="*/ 179 h 443"/>
                  <a:gd name="T48" fmla="*/ 13 w 550"/>
                  <a:gd name="T49" fmla="*/ 178 h 443"/>
                  <a:gd name="T50" fmla="*/ 13 w 550"/>
                  <a:gd name="T51" fmla="*/ 156 h 443"/>
                  <a:gd name="T52" fmla="*/ 18 w 550"/>
                  <a:gd name="T53" fmla="*/ 85 h 443"/>
                  <a:gd name="T54" fmla="*/ 11 w 550"/>
                  <a:gd name="T55" fmla="*/ 56 h 443"/>
                  <a:gd name="T56" fmla="*/ 16 w 550"/>
                  <a:gd name="T57" fmla="*/ 32 h 443"/>
                  <a:gd name="T58" fmla="*/ 32 w 550"/>
                  <a:gd name="T59" fmla="*/ 17 h 443"/>
                  <a:gd name="T60" fmla="*/ 74 w 550"/>
                  <a:gd name="T61" fmla="*/ 58 h 443"/>
                  <a:gd name="T62" fmla="*/ 99 w 550"/>
                  <a:gd name="T63" fmla="*/ 70 h 443"/>
                  <a:gd name="T64" fmla="*/ 131 w 550"/>
                  <a:gd name="T65" fmla="*/ 90 h 443"/>
                  <a:gd name="T66" fmla="*/ 146 w 550"/>
                  <a:gd name="T67" fmla="*/ 105 h 443"/>
                  <a:gd name="T68" fmla="*/ 136 w 550"/>
                  <a:gd name="T69" fmla="*/ 119 h 443"/>
                  <a:gd name="T70" fmla="*/ 125 w 550"/>
                  <a:gd name="T71" fmla="*/ 124 h 443"/>
                  <a:gd name="T72" fmla="*/ 101 w 550"/>
                  <a:gd name="T73" fmla="*/ 162 h 443"/>
                  <a:gd name="T74" fmla="*/ 114 w 550"/>
                  <a:gd name="T75" fmla="*/ 157 h 443"/>
                  <a:gd name="T76" fmla="*/ 118 w 550"/>
                  <a:gd name="T77" fmla="*/ 149 h 443"/>
                  <a:gd name="T78" fmla="*/ 148 w 550"/>
                  <a:gd name="T79" fmla="*/ 127 h 443"/>
                  <a:gd name="T80" fmla="*/ 158 w 550"/>
                  <a:gd name="T81" fmla="*/ 129 h 443"/>
                  <a:gd name="T82" fmla="*/ 162 w 550"/>
                  <a:gd name="T83" fmla="*/ 141 h 443"/>
                  <a:gd name="T84" fmla="*/ 175 w 550"/>
                  <a:gd name="T85" fmla="*/ 102 h 443"/>
                  <a:gd name="T86" fmla="*/ 173 w 550"/>
                  <a:gd name="T87" fmla="*/ 75 h 443"/>
                  <a:gd name="T88" fmla="*/ 165 w 550"/>
                  <a:gd name="T89" fmla="*/ 59 h 443"/>
                  <a:gd name="T90" fmla="*/ 170 w 550"/>
                  <a:gd name="T91" fmla="*/ 56 h 443"/>
                  <a:gd name="T92" fmla="*/ 182 w 550"/>
                  <a:gd name="T93" fmla="*/ 39 h 443"/>
                  <a:gd name="T94" fmla="*/ 190 w 550"/>
                  <a:gd name="T95" fmla="*/ 43 h 443"/>
                  <a:gd name="T96" fmla="*/ 190 w 550"/>
                  <a:gd name="T97" fmla="*/ 34 h 443"/>
                  <a:gd name="T98" fmla="*/ 172 w 550"/>
                  <a:gd name="T99" fmla="*/ 26 h 443"/>
                  <a:gd name="T100" fmla="*/ 167 w 550"/>
                  <a:gd name="T101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0" h="443">
                    <a:moveTo>
                      <a:pt x="244" y="27"/>
                    </a:moveTo>
                    <a:lnTo>
                      <a:pt x="305" y="48"/>
                    </a:lnTo>
                    <a:lnTo>
                      <a:pt x="369" y="68"/>
                    </a:lnTo>
                    <a:lnTo>
                      <a:pt x="428" y="86"/>
                    </a:lnTo>
                    <a:lnTo>
                      <a:pt x="486" y="103"/>
                    </a:lnTo>
                    <a:lnTo>
                      <a:pt x="550" y="120"/>
                    </a:lnTo>
                    <a:lnTo>
                      <a:pt x="518" y="257"/>
                    </a:lnTo>
                    <a:lnTo>
                      <a:pt x="487" y="392"/>
                    </a:lnTo>
                    <a:lnTo>
                      <a:pt x="484" y="400"/>
                    </a:lnTo>
                    <a:lnTo>
                      <a:pt x="489" y="424"/>
                    </a:lnTo>
                    <a:lnTo>
                      <a:pt x="482" y="431"/>
                    </a:lnTo>
                    <a:lnTo>
                      <a:pt x="487" y="443"/>
                    </a:lnTo>
                    <a:lnTo>
                      <a:pt x="336" y="404"/>
                    </a:lnTo>
                    <a:lnTo>
                      <a:pt x="327" y="407"/>
                    </a:lnTo>
                    <a:lnTo>
                      <a:pt x="292" y="399"/>
                    </a:lnTo>
                    <a:lnTo>
                      <a:pt x="285" y="404"/>
                    </a:lnTo>
                    <a:lnTo>
                      <a:pt x="263" y="402"/>
                    </a:lnTo>
                    <a:lnTo>
                      <a:pt x="241" y="406"/>
                    </a:lnTo>
                    <a:lnTo>
                      <a:pt x="222" y="404"/>
                    </a:lnTo>
                    <a:lnTo>
                      <a:pt x="212" y="395"/>
                    </a:lnTo>
                    <a:lnTo>
                      <a:pt x="172" y="399"/>
                    </a:lnTo>
                    <a:lnTo>
                      <a:pt x="163" y="385"/>
                    </a:lnTo>
                    <a:lnTo>
                      <a:pt x="128" y="372"/>
                    </a:lnTo>
                    <a:lnTo>
                      <a:pt x="113" y="379"/>
                    </a:lnTo>
                    <a:lnTo>
                      <a:pt x="89" y="379"/>
                    </a:lnTo>
                    <a:lnTo>
                      <a:pt x="59" y="357"/>
                    </a:lnTo>
                    <a:lnTo>
                      <a:pt x="64" y="321"/>
                    </a:lnTo>
                    <a:lnTo>
                      <a:pt x="62" y="309"/>
                    </a:lnTo>
                    <a:lnTo>
                      <a:pt x="45" y="289"/>
                    </a:lnTo>
                    <a:lnTo>
                      <a:pt x="38" y="281"/>
                    </a:lnTo>
                    <a:lnTo>
                      <a:pt x="33" y="269"/>
                    </a:lnTo>
                    <a:lnTo>
                      <a:pt x="6" y="260"/>
                    </a:lnTo>
                    <a:lnTo>
                      <a:pt x="0" y="250"/>
                    </a:lnTo>
                    <a:lnTo>
                      <a:pt x="0" y="238"/>
                    </a:lnTo>
                    <a:lnTo>
                      <a:pt x="8" y="220"/>
                    </a:lnTo>
                    <a:lnTo>
                      <a:pt x="11" y="227"/>
                    </a:lnTo>
                    <a:lnTo>
                      <a:pt x="6" y="242"/>
                    </a:lnTo>
                    <a:lnTo>
                      <a:pt x="11" y="243"/>
                    </a:lnTo>
                    <a:lnTo>
                      <a:pt x="13" y="240"/>
                    </a:lnTo>
                    <a:lnTo>
                      <a:pt x="16" y="223"/>
                    </a:lnTo>
                    <a:lnTo>
                      <a:pt x="22" y="213"/>
                    </a:lnTo>
                    <a:lnTo>
                      <a:pt x="22" y="210"/>
                    </a:lnTo>
                    <a:lnTo>
                      <a:pt x="15" y="210"/>
                    </a:lnTo>
                    <a:lnTo>
                      <a:pt x="11" y="206"/>
                    </a:lnTo>
                    <a:lnTo>
                      <a:pt x="11" y="201"/>
                    </a:lnTo>
                    <a:lnTo>
                      <a:pt x="13" y="193"/>
                    </a:lnTo>
                    <a:lnTo>
                      <a:pt x="20" y="186"/>
                    </a:lnTo>
                    <a:lnTo>
                      <a:pt x="25" y="179"/>
                    </a:lnTo>
                    <a:lnTo>
                      <a:pt x="22" y="171"/>
                    </a:lnTo>
                    <a:lnTo>
                      <a:pt x="13" y="178"/>
                    </a:lnTo>
                    <a:lnTo>
                      <a:pt x="13" y="176"/>
                    </a:lnTo>
                    <a:lnTo>
                      <a:pt x="13" y="156"/>
                    </a:lnTo>
                    <a:lnTo>
                      <a:pt x="20" y="110"/>
                    </a:lnTo>
                    <a:lnTo>
                      <a:pt x="18" y="85"/>
                    </a:lnTo>
                    <a:lnTo>
                      <a:pt x="13" y="68"/>
                    </a:lnTo>
                    <a:lnTo>
                      <a:pt x="11" y="56"/>
                    </a:lnTo>
                    <a:lnTo>
                      <a:pt x="11" y="44"/>
                    </a:lnTo>
                    <a:lnTo>
                      <a:pt x="16" y="32"/>
                    </a:lnTo>
                    <a:lnTo>
                      <a:pt x="25" y="22"/>
                    </a:lnTo>
                    <a:lnTo>
                      <a:pt x="32" y="17"/>
                    </a:lnTo>
                    <a:lnTo>
                      <a:pt x="42" y="29"/>
                    </a:lnTo>
                    <a:lnTo>
                      <a:pt x="74" y="58"/>
                    </a:lnTo>
                    <a:lnTo>
                      <a:pt x="84" y="61"/>
                    </a:lnTo>
                    <a:lnTo>
                      <a:pt x="99" y="70"/>
                    </a:lnTo>
                    <a:lnTo>
                      <a:pt x="116" y="75"/>
                    </a:lnTo>
                    <a:lnTo>
                      <a:pt x="131" y="90"/>
                    </a:lnTo>
                    <a:lnTo>
                      <a:pt x="145" y="93"/>
                    </a:lnTo>
                    <a:lnTo>
                      <a:pt x="146" y="105"/>
                    </a:lnTo>
                    <a:lnTo>
                      <a:pt x="140" y="115"/>
                    </a:lnTo>
                    <a:lnTo>
                      <a:pt x="136" y="119"/>
                    </a:lnTo>
                    <a:lnTo>
                      <a:pt x="130" y="120"/>
                    </a:lnTo>
                    <a:lnTo>
                      <a:pt x="125" y="124"/>
                    </a:lnTo>
                    <a:lnTo>
                      <a:pt x="106" y="146"/>
                    </a:lnTo>
                    <a:lnTo>
                      <a:pt x="101" y="162"/>
                    </a:lnTo>
                    <a:lnTo>
                      <a:pt x="111" y="164"/>
                    </a:lnTo>
                    <a:lnTo>
                      <a:pt x="114" y="157"/>
                    </a:lnTo>
                    <a:lnTo>
                      <a:pt x="113" y="154"/>
                    </a:lnTo>
                    <a:lnTo>
                      <a:pt x="118" y="149"/>
                    </a:lnTo>
                    <a:lnTo>
                      <a:pt x="131" y="142"/>
                    </a:lnTo>
                    <a:lnTo>
                      <a:pt x="148" y="127"/>
                    </a:lnTo>
                    <a:lnTo>
                      <a:pt x="155" y="127"/>
                    </a:lnTo>
                    <a:lnTo>
                      <a:pt x="158" y="129"/>
                    </a:lnTo>
                    <a:lnTo>
                      <a:pt x="160" y="139"/>
                    </a:lnTo>
                    <a:lnTo>
                      <a:pt x="162" y="141"/>
                    </a:lnTo>
                    <a:lnTo>
                      <a:pt x="168" y="122"/>
                    </a:lnTo>
                    <a:lnTo>
                      <a:pt x="175" y="102"/>
                    </a:lnTo>
                    <a:lnTo>
                      <a:pt x="175" y="78"/>
                    </a:lnTo>
                    <a:lnTo>
                      <a:pt x="173" y="75"/>
                    </a:lnTo>
                    <a:lnTo>
                      <a:pt x="170" y="68"/>
                    </a:lnTo>
                    <a:lnTo>
                      <a:pt x="165" y="59"/>
                    </a:lnTo>
                    <a:lnTo>
                      <a:pt x="165" y="58"/>
                    </a:lnTo>
                    <a:lnTo>
                      <a:pt x="170" y="56"/>
                    </a:lnTo>
                    <a:lnTo>
                      <a:pt x="179" y="51"/>
                    </a:lnTo>
                    <a:lnTo>
                      <a:pt x="182" y="39"/>
                    </a:lnTo>
                    <a:lnTo>
                      <a:pt x="187" y="38"/>
                    </a:lnTo>
                    <a:lnTo>
                      <a:pt x="190" y="43"/>
                    </a:lnTo>
                    <a:lnTo>
                      <a:pt x="192" y="41"/>
                    </a:lnTo>
                    <a:lnTo>
                      <a:pt x="190" y="34"/>
                    </a:lnTo>
                    <a:lnTo>
                      <a:pt x="182" y="27"/>
                    </a:lnTo>
                    <a:lnTo>
                      <a:pt x="172" y="26"/>
                    </a:lnTo>
                    <a:lnTo>
                      <a:pt x="168" y="14"/>
                    </a:lnTo>
                    <a:lnTo>
                      <a:pt x="167" y="0"/>
                    </a:lnTo>
                    <a:lnTo>
                      <a:pt x="244" y="2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24"/>
              <p:cNvSpPr>
                <a:spLocks/>
              </p:cNvSpPr>
              <p:nvPr userDrawn="1"/>
            </p:nvSpPr>
            <p:spPr bwMode="auto">
              <a:xfrm>
                <a:off x="389" y="1514"/>
                <a:ext cx="550" cy="443"/>
              </a:xfrm>
              <a:custGeom>
                <a:avLst/>
                <a:gdLst>
                  <a:gd name="T0" fmla="*/ 305 w 550"/>
                  <a:gd name="T1" fmla="*/ 48 h 443"/>
                  <a:gd name="T2" fmla="*/ 428 w 550"/>
                  <a:gd name="T3" fmla="*/ 86 h 443"/>
                  <a:gd name="T4" fmla="*/ 550 w 550"/>
                  <a:gd name="T5" fmla="*/ 120 h 443"/>
                  <a:gd name="T6" fmla="*/ 487 w 550"/>
                  <a:gd name="T7" fmla="*/ 392 h 443"/>
                  <a:gd name="T8" fmla="*/ 489 w 550"/>
                  <a:gd name="T9" fmla="*/ 424 h 443"/>
                  <a:gd name="T10" fmla="*/ 487 w 550"/>
                  <a:gd name="T11" fmla="*/ 443 h 443"/>
                  <a:gd name="T12" fmla="*/ 327 w 550"/>
                  <a:gd name="T13" fmla="*/ 407 h 443"/>
                  <a:gd name="T14" fmla="*/ 285 w 550"/>
                  <a:gd name="T15" fmla="*/ 404 h 443"/>
                  <a:gd name="T16" fmla="*/ 241 w 550"/>
                  <a:gd name="T17" fmla="*/ 406 h 443"/>
                  <a:gd name="T18" fmla="*/ 212 w 550"/>
                  <a:gd name="T19" fmla="*/ 395 h 443"/>
                  <a:gd name="T20" fmla="*/ 163 w 550"/>
                  <a:gd name="T21" fmla="*/ 385 h 443"/>
                  <a:gd name="T22" fmla="*/ 113 w 550"/>
                  <a:gd name="T23" fmla="*/ 379 h 443"/>
                  <a:gd name="T24" fmla="*/ 59 w 550"/>
                  <a:gd name="T25" fmla="*/ 357 h 443"/>
                  <a:gd name="T26" fmla="*/ 62 w 550"/>
                  <a:gd name="T27" fmla="*/ 309 h 443"/>
                  <a:gd name="T28" fmla="*/ 38 w 550"/>
                  <a:gd name="T29" fmla="*/ 281 h 443"/>
                  <a:gd name="T30" fmla="*/ 6 w 550"/>
                  <a:gd name="T31" fmla="*/ 260 h 443"/>
                  <a:gd name="T32" fmla="*/ 0 w 550"/>
                  <a:gd name="T33" fmla="*/ 238 h 443"/>
                  <a:gd name="T34" fmla="*/ 11 w 550"/>
                  <a:gd name="T35" fmla="*/ 227 h 443"/>
                  <a:gd name="T36" fmla="*/ 11 w 550"/>
                  <a:gd name="T37" fmla="*/ 243 h 443"/>
                  <a:gd name="T38" fmla="*/ 16 w 550"/>
                  <a:gd name="T39" fmla="*/ 223 h 443"/>
                  <a:gd name="T40" fmla="*/ 22 w 550"/>
                  <a:gd name="T41" fmla="*/ 210 h 443"/>
                  <a:gd name="T42" fmla="*/ 11 w 550"/>
                  <a:gd name="T43" fmla="*/ 206 h 443"/>
                  <a:gd name="T44" fmla="*/ 13 w 550"/>
                  <a:gd name="T45" fmla="*/ 193 h 443"/>
                  <a:gd name="T46" fmla="*/ 25 w 550"/>
                  <a:gd name="T47" fmla="*/ 179 h 443"/>
                  <a:gd name="T48" fmla="*/ 13 w 550"/>
                  <a:gd name="T49" fmla="*/ 178 h 443"/>
                  <a:gd name="T50" fmla="*/ 13 w 550"/>
                  <a:gd name="T51" fmla="*/ 156 h 443"/>
                  <a:gd name="T52" fmla="*/ 18 w 550"/>
                  <a:gd name="T53" fmla="*/ 85 h 443"/>
                  <a:gd name="T54" fmla="*/ 11 w 550"/>
                  <a:gd name="T55" fmla="*/ 56 h 443"/>
                  <a:gd name="T56" fmla="*/ 16 w 550"/>
                  <a:gd name="T57" fmla="*/ 32 h 443"/>
                  <a:gd name="T58" fmla="*/ 32 w 550"/>
                  <a:gd name="T59" fmla="*/ 17 h 443"/>
                  <a:gd name="T60" fmla="*/ 74 w 550"/>
                  <a:gd name="T61" fmla="*/ 58 h 443"/>
                  <a:gd name="T62" fmla="*/ 99 w 550"/>
                  <a:gd name="T63" fmla="*/ 70 h 443"/>
                  <a:gd name="T64" fmla="*/ 131 w 550"/>
                  <a:gd name="T65" fmla="*/ 90 h 443"/>
                  <a:gd name="T66" fmla="*/ 146 w 550"/>
                  <a:gd name="T67" fmla="*/ 105 h 443"/>
                  <a:gd name="T68" fmla="*/ 136 w 550"/>
                  <a:gd name="T69" fmla="*/ 119 h 443"/>
                  <a:gd name="T70" fmla="*/ 125 w 550"/>
                  <a:gd name="T71" fmla="*/ 124 h 443"/>
                  <a:gd name="T72" fmla="*/ 101 w 550"/>
                  <a:gd name="T73" fmla="*/ 162 h 443"/>
                  <a:gd name="T74" fmla="*/ 114 w 550"/>
                  <a:gd name="T75" fmla="*/ 157 h 443"/>
                  <a:gd name="T76" fmla="*/ 118 w 550"/>
                  <a:gd name="T77" fmla="*/ 149 h 443"/>
                  <a:gd name="T78" fmla="*/ 148 w 550"/>
                  <a:gd name="T79" fmla="*/ 127 h 443"/>
                  <a:gd name="T80" fmla="*/ 158 w 550"/>
                  <a:gd name="T81" fmla="*/ 129 h 443"/>
                  <a:gd name="T82" fmla="*/ 162 w 550"/>
                  <a:gd name="T83" fmla="*/ 141 h 443"/>
                  <a:gd name="T84" fmla="*/ 175 w 550"/>
                  <a:gd name="T85" fmla="*/ 102 h 443"/>
                  <a:gd name="T86" fmla="*/ 173 w 550"/>
                  <a:gd name="T87" fmla="*/ 75 h 443"/>
                  <a:gd name="T88" fmla="*/ 165 w 550"/>
                  <a:gd name="T89" fmla="*/ 59 h 443"/>
                  <a:gd name="T90" fmla="*/ 170 w 550"/>
                  <a:gd name="T91" fmla="*/ 56 h 443"/>
                  <a:gd name="T92" fmla="*/ 182 w 550"/>
                  <a:gd name="T93" fmla="*/ 39 h 443"/>
                  <a:gd name="T94" fmla="*/ 190 w 550"/>
                  <a:gd name="T95" fmla="*/ 43 h 443"/>
                  <a:gd name="T96" fmla="*/ 190 w 550"/>
                  <a:gd name="T97" fmla="*/ 34 h 443"/>
                  <a:gd name="T98" fmla="*/ 172 w 550"/>
                  <a:gd name="T99" fmla="*/ 26 h 443"/>
                  <a:gd name="T100" fmla="*/ 167 w 550"/>
                  <a:gd name="T101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0" h="443">
                    <a:moveTo>
                      <a:pt x="244" y="27"/>
                    </a:moveTo>
                    <a:lnTo>
                      <a:pt x="305" y="48"/>
                    </a:lnTo>
                    <a:lnTo>
                      <a:pt x="369" y="68"/>
                    </a:lnTo>
                    <a:lnTo>
                      <a:pt x="428" y="86"/>
                    </a:lnTo>
                    <a:lnTo>
                      <a:pt x="486" y="103"/>
                    </a:lnTo>
                    <a:lnTo>
                      <a:pt x="550" y="120"/>
                    </a:lnTo>
                    <a:lnTo>
                      <a:pt x="518" y="257"/>
                    </a:lnTo>
                    <a:lnTo>
                      <a:pt x="487" y="392"/>
                    </a:lnTo>
                    <a:lnTo>
                      <a:pt x="484" y="400"/>
                    </a:lnTo>
                    <a:lnTo>
                      <a:pt x="489" y="424"/>
                    </a:lnTo>
                    <a:lnTo>
                      <a:pt x="482" y="431"/>
                    </a:lnTo>
                    <a:lnTo>
                      <a:pt x="487" y="443"/>
                    </a:lnTo>
                    <a:lnTo>
                      <a:pt x="336" y="404"/>
                    </a:lnTo>
                    <a:lnTo>
                      <a:pt x="327" y="407"/>
                    </a:lnTo>
                    <a:lnTo>
                      <a:pt x="292" y="399"/>
                    </a:lnTo>
                    <a:lnTo>
                      <a:pt x="285" y="404"/>
                    </a:lnTo>
                    <a:lnTo>
                      <a:pt x="263" y="402"/>
                    </a:lnTo>
                    <a:lnTo>
                      <a:pt x="241" y="406"/>
                    </a:lnTo>
                    <a:lnTo>
                      <a:pt x="222" y="404"/>
                    </a:lnTo>
                    <a:lnTo>
                      <a:pt x="212" y="395"/>
                    </a:lnTo>
                    <a:lnTo>
                      <a:pt x="172" y="399"/>
                    </a:lnTo>
                    <a:lnTo>
                      <a:pt x="163" y="385"/>
                    </a:lnTo>
                    <a:lnTo>
                      <a:pt x="128" y="372"/>
                    </a:lnTo>
                    <a:lnTo>
                      <a:pt x="113" y="379"/>
                    </a:lnTo>
                    <a:lnTo>
                      <a:pt x="89" y="379"/>
                    </a:lnTo>
                    <a:lnTo>
                      <a:pt x="59" y="357"/>
                    </a:lnTo>
                    <a:lnTo>
                      <a:pt x="64" y="321"/>
                    </a:lnTo>
                    <a:lnTo>
                      <a:pt x="62" y="309"/>
                    </a:lnTo>
                    <a:lnTo>
                      <a:pt x="45" y="289"/>
                    </a:lnTo>
                    <a:lnTo>
                      <a:pt x="38" y="281"/>
                    </a:lnTo>
                    <a:lnTo>
                      <a:pt x="33" y="269"/>
                    </a:lnTo>
                    <a:lnTo>
                      <a:pt x="6" y="260"/>
                    </a:lnTo>
                    <a:lnTo>
                      <a:pt x="0" y="250"/>
                    </a:lnTo>
                    <a:lnTo>
                      <a:pt x="0" y="238"/>
                    </a:lnTo>
                    <a:lnTo>
                      <a:pt x="8" y="220"/>
                    </a:lnTo>
                    <a:lnTo>
                      <a:pt x="11" y="227"/>
                    </a:lnTo>
                    <a:lnTo>
                      <a:pt x="6" y="242"/>
                    </a:lnTo>
                    <a:lnTo>
                      <a:pt x="11" y="243"/>
                    </a:lnTo>
                    <a:lnTo>
                      <a:pt x="13" y="240"/>
                    </a:lnTo>
                    <a:lnTo>
                      <a:pt x="16" y="223"/>
                    </a:lnTo>
                    <a:lnTo>
                      <a:pt x="22" y="213"/>
                    </a:lnTo>
                    <a:lnTo>
                      <a:pt x="22" y="210"/>
                    </a:lnTo>
                    <a:lnTo>
                      <a:pt x="15" y="210"/>
                    </a:lnTo>
                    <a:lnTo>
                      <a:pt x="11" y="206"/>
                    </a:lnTo>
                    <a:lnTo>
                      <a:pt x="11" y="201"/>
                    </a:lnTo>
                    <a:lnTo>
                      <a:pt x="13" y="193"/>
                    </a:lnTo>
                    <a:lnTo>
                      <a:pt x="20" y="186"/>
                    </a:lnTo>
                    <a:lnTo>
                      <a:pt x="25" y="179"/>
                    </a:lnTo>
                    <a:lnTo>
                      <a:pt x="22" y="171"/>
                    </a:lnTo>
                    <a:lnTo>
                      <a:pt x="13" y="178"/>
                    </a:lnTo>
                    <a:lnTo>
                      <a:pt x="13" y="176"/>
                    </a:lnTo>
                    <a:lnTo>
                      <a:pt x="13" y="156"/>
                    </a:lnTo>
                    <a:lnTo>
                      <a:pt x="20" y="110"/>
                    </a:lnTo>
                    <a:lnTo>
                      <a:pt x="18" y="85"/>
                    </a:lnTo>
                    <a:lnTo>
                      <a:pt x="13" y="68"/>
                    </a:lnTo>
                    <a:lnTo>
                      <a:pt x="11" y="56"/>
                    </a:lnTo>
                    <a:lnTo>
                      <a:pt x="11" y="44"/>
                    </a:lnTo>
                    <a:lnTo>
                      <a:pt x="16" y="32"/>
                    </a:lnTo>
                    <a:lnTo>
                      <a:pt x="25" y="22"/>
                    </a:lnTo>
                    <a:lnTo>
                      <a:pt x="32" y="17"/>
                    </a:lnTo>
                    <a:lnTo>
                      <a:pt x="42" y="29"/>
                    </a:lnTo>
                    <a:lnTo>
                      <a:pt x="74" y="58"/>
                    </a:lnTo>
                    <a:lnTo>
                      <a:pt x="84" y="61"/>
                    </a:lnTo>
                    <a:lnTo>
                      <a:pt x="99" y="70"/>
                    </a:lnTo>
                    <a:lnTo>
                      <a:pt x="116" y="75"/>
                    </a:lnTo>
                    <a:lnTo>
                      <a:pt x="131" y="90"/>
                    </a:lnTo>
                    <a:lnTo>
                      <a:pt x="145" y="93"/>
                    </a:lnTo>
                    <a:lnTo>
                      <a:pt x="146" y="105"/>
                    </a:lnTo>
                    <a:lnTo>
                      <a:pt x="140" y="115"/>
                    </a:lnTo>
                    <a:lnTo>
                      <a:pt x="136" y="119"/>
                    </a:lnTo>
                    <a:lnTo>
                      <a:pt x="130" y="120"/>
                    </a:lnTo>
                    <a:lnTo>
                      <a:pt x="125" y="124"/>
                    </a:lnTo>
                    <a:lnTo>
                      <a:pt x="106" y="146"/>
                    </a:lnTo>
                    <a:lnTo>
                      <a:pt x="101" y="162"/>
                    </a:lnTo>
                    <a:lnTo>
                      <a:pt x="111" y="164"/>
                    </a:lnTo>
                    <a:lnTo>
                      <a:pt x="114" y="157"/>
                    </a:lnTo>
                    <a:lnTo>
                      <a:pt x="113" y="154"/>
                    </a:lnTo>
                    <a:lnTo>
                      <a:pt x="118" y="149"/>
                    </a:lnTo>
                    <a:lnTo>
                      <a:pt x="131" y="142"/>
                    </a:lnTo>
                    <a:lnTo>
                      <a:pt x="148" y="127"/>
                    </a:lnTo>
                    <a:lnTo>
                      <a:pt x="155" y="127"/>
                    </a:lnTo>
                    <a:lnTo>
                      <a:pt x="158" y="129"/>
                    </a:lnTo>
                    <a:lnTo>
                      <a:pt x="160" y="139"/>
                    </a:lnTo>
                    <a:lnTo>
                      <a:pt x="162" y="141"/>
                    </a:lnTo>
                    <a:lnTo>
                      <a:pt x="168" y="122"/>
                    </a:lnTo>
                    <a:lnTo>
                      <a:pt x="175" y="102"/>
                    </a:lnTo>
                    <a:lnTo>
                      <a:pt x="175" y="78"/>
                    </a:lnTo>
                    <a:lnTo>
                      <a:pt x="173" y="75"/>
                    </a:lnTo>
                    <a:lnTo>
                      <a:pt x="170" y="68"/>
                    </a:lnTo>
                    <a:lnTo>
                      <a:pt x="165" y="59"/>
                    </a:lnTo>
                    <a:lnTo>
                      <a:pt x="165" y="58"/>
                    </a:lnTo>
                    <a:lnTo>
                      <a:pt x="170" y="56"/>
                    </a:lnTo>
                    <a:lnTo>
                      <a:pt x="179" y="51"/>
                    </a:lnTo>
                    <a:lnTo>
                      <a:pt x="182" y="39"/>
                    </a:lnTo>
                    <a:lnTo>
                      <a:pt x="187" y="38"/>
                    </a:lnTo>
                    <a:lnTo>
                      <a:pt x="190" y="43"/>
                    </a:lnTo>
                    <a:lnTo>
                      <a:pt x="192" y="41"/>
                    </a:lnTo>
                    <a:lnTo>
                      <a:pt x="190" y="34"/>
                    </a:lnTo>
                    <a:lnTo>
                      <a:pt x="182" y="27"/>
                    </a:lnTo>
                    <a:lnTo>
                      <a:pt x="172" y="26"/>
                    </a:lnTo>
                    <a:lnTo>
                      <a:pt x="168" y="14"/>
                    </a:lnTo>
                    <a:lnTo>
                      <a:pt x="167" y="0"/>
                    </a:lnTo>
                    <a:lnTo>
                      <a:pt x="244" y="2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25"/>
              <p:cNvSpPr>
                <a:spLocks/>
              </p:cNvSpPr>
              <p:nvPr userDrawn="1"/>
            </p:nvSpPr>
            <p:spPr bwMode="auto">
              <a:xfrm>
                <a:off x="4070" y="2465"/>
                <a:ext cx="100" cy="148"/>
              </a:xfrm>
              <a:custGeom>
                <a:avLst/>
                <a:gdLst>
                  <a:gd name="T0" fmla="*/ 0 w 100"/>
                  <a:gd name="T1" fmla="*/ 20 h 148"/>
                  <a:gd name="T2" fmla="*/ 7 w 100"/>
                  <a:gd name="T3" fmla="*/ 3 h 148"/>
                  <a:gd name="T4" fmla="*/ 17 w 100"/>
                  <a:gd name="T5" fmla="*/ 0 h 148"/>
                  <a:gd name="T6" fmla="*/ 27 w 100"/>
                  <a:gd name="T7" fmla="*/ 3 h 148"/>
                  <a:gd name="T8" fmla="*/ 24 w 100"/>
                  <a:gd name="T9" fmla="*/ 8 h 148"/>
                  <a:gd name="T10" fmla="*/ 21 w 100"/>
                  <a:gd name="T11" fmla="*/ 25 h 148"/>
                  <a:gd name="T12" fmla="*/ 26 w 100"/>
                  <a:gd name="T13" fmla="*/ 30 h 148"/>
                  <a:gd name="T14" fmla="*/ 26 w 100"/>
                  <a:gd name="T15" fmla="*/ 40 h 148"/>
                  <a:gd name="T16" fmla="*/ 32 w 100"/>
                  <a:gd name="T17" fmla="*/ 52 h 148"/>
                  <a:gd name="T18" fmla="*/ 63 w 100"/>
                  <a:gd name="T19" fmla="*/ 83 h 148"/>
                  <a:gd name="T20" fmla="*/ 83 w 100"/>
                  <a:gd name="T21" fmla="*/ 99 h 148"/>
                  <a:gd name="T22" fmla="*/ 100 w 100"/>
                  <a:gd name="T23" fmla="*/ 123 h 148"/>
                  <a:gd name="T24" fmla="*/ 97 w 100"/>
                  <a:gd name="T25" fmla="*/ 133 h 148"/>
                  <a:gd name="T26" fmla="*/ 43 w 100"/>
                  <a:gd name="T27" fmla="*/ 148 h 148"/>
                  <a:gd name="T28" fmla="*/ 0 w 100"/>
                  <a:gd name="T29" fmla="*/ 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148">
                    <a:moveTo>
                      <a:pt x="0" y="20"/>
                    </a:moveTo>
                    <a:lnTo>
                      <a:pt x="7" y="3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24" y="8"/>
                    </a:lnTo>
                    <a:lnTo>
                      <a:pt x="21" y="25"/>
                    </a:lnTo>
                    <a:lnTo>
                      <a:pt x="26" y="30"/>
                    </a:lnTo>
                    <a:lnTo>
                      <a:pt x="26" y="40"/>
                    </a:lnTo>
                    <a:lnTo>
                      <a:pt x="32" y="52"/>
                    </a:lnTo>
                    <a:lnTo>
                      <a:pt x="63" y="83"/>
                    </a:lnTo>
                    <a:lnTo>
                      <a:pt x="83" y="99"/>
                    </a:lnTo>
                    <a:lnTo>
                      <a:pt x="100" y="123"/>
                    </a:lnTo>
                    <a:lnTo>
                      <a:pt x="97" y="133"/>
                    </a:lnTo>
                    <a:lnTo>
                      <a:pt x="43" y="14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26"/>
              <p:cNvSpPr>
                <a:spLocks/>
              </p:cNvSpPr>
              <p:nvPr userDrawn="1"/>
            </p:nvSpPr>
            <p:spPr bwMode="auto">
              <a:xfrm>
                <a:off x="4070" y="2465"/>
                <a:ext cx="100" cy="148"/>
              </a:xfrm>
              <a:custGeom>
                <a:avLst/>
                <a:gdLst>
                  <a:gd name="T0" fmla="*/ 0 w 100"/>
                  <a:gd name="T1" fmla="*/ 20 h 148"/>
                  <a:gd name="T2" fmla="*/ 7 w 100"/>
                  <a:gd name="T3" fmla="*/ 3 h 148"/>
                  <a:gd name="T4" fmla="*/ 17 w 100"/>
                  <a:gd name="T5" fmla="*/ 0 h 148"/>
                  <a:gd name="T6" fmla="*/ 27 w 100"/>
                  <a:gd name="T7" fmla="*/ 3 h 148"/>
                  <a:gd name="T8" fmla="*/ 24 w 100"/>
                  <a:gd name="T9" fmla="*/ 8 h 148"/>
                  <a:gd name="T10" fmla="*/ 21 w 100"/>
                  <a:gd name="T11" fmla="*/ 25 h 148"/>
                  <a:gd name="T12" fmla="*/ 26 w 100"/>
                  <a:gd name="T13" fmla="*/ 30 h 148"/>
                  <a:gd name="T14" fmla="*/ 26 w 100"/>
                  <a:gd name="T15" fmla="*/ 40 h 148"/>
                  <a:gd name="T16" fmla="*/ 32 w 100"/>
                  <a:gd name="T17" fmla="*/ 52 h 148"/>
                  <a:gd name="T18" fmla="*/ 63 w 100"/>
                  <a:gd name="T19" fmla="*/ 83 h 148"/>
                  <a:gd name="T20" fmla="*/ 83 w 100"/>
                  <a:gd name="T21" fmla="*/ 99 h 148"/>
                  <a:gd name="T22" fmla="*/ 100 w 100"/>
                  <a:gd name="T23" fmla="*/ 123 h 148"/>
                  <a:gd name="T24" fmla="*/ 97 w 100"/>
                  <a:gd name="T25" fmla="*/ 133 h 148"/>
                  <a:gd name="T26" fmla="*/ 43 w 100"/>
                  <a:gd name="T27" fmla="*/ 148 h 148"/>
                  <a:gd name="T28" fmla="*/ 0 w 100"/>
                  <a:gd name="T29" fmla="*/ 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148">
                    <a:moveTo>
                      <a:pt x="0" y="20"/>
                    </a:moveTo>
                    <a:lnTo>
                      <a:pt x="7" y="3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24" y="8"/>
                    </a:lnTo>
                    <a:lnTo>
                      <a:pt x="21" y="25"/>
                    </a:lnTo>
                    <a:lnTo>
                      <a:pt x="26" y="30"/>
                    </a:lnTo>
                    <a:lnTo>
                      <a:pt x="26" y="40"/>
                    </a:lnTo>
                    <a:lnTo>
                      <a:pt x="32" y="52"/>
                    </a:lnTo>
                    <a:lnTo>
                      <a:pt x="63" y="83"/>
                    </a:lnTo>
                    <a:lnTo>
                      <a:pt x="83" y="99"/>
                    </a:lnTo>
                    <a:lnTo>
                      <a:pt x="100" y="123"/>
                    </a:lnTo>
                    <a:lnTo>
                      <a:pt x="97" y="133"/>
                    </a:lnTo>
                    <a:lnTo>
                      <a:pt x="43" y="148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27"/>
              <p:cNvSpPr>
                <a:spLocks/>
              </p:cNvSpPr>
              <p:nvPr userDrawn="1"/>
            </p:nvSpPr>
            <p:spPr bwMode="auto">
              <a:xfrm>
                <a:off x="358" y="3219"/>
                <a:ext cx="22" cy="16"/>
              </a:xfrm>
              <a:custGeom>
                <a:avLst/>
                <a:gdLst>
                  <a:gd name="T0" fmla="*/ 4 w 22"/>
                  <a:gd name="T1" fmla="*/ 4 h 16"/>
                  <a:gd name="T2" fmla="*/ 0 w 22"/>
                  <a:gd name="T3" fmla="*/ 0 h 16"/>
                  <a:gd name="T4" fmla="*/ 15 w 22"/>
                  <a:gd name="T5" fmla="*/ 0 h 16"/>
                  <a:gd name="T6" fmla="*/ 20 w 22"/>
                  <a:gd name="T7" fmla="*/ 9 h 16"/>
                  <a:gd name="T8" fmla="*/ 22 w 22"/>
                  <a:gd name="T9" fmla="*/ 14 h 16"/>
                  <a:gd name="T10" fmla="*/ 19 w 22"/>
                  <a:gd name="T11" fmla="*/ 16 h 16"/>
                  <a:gd name="T12" fmla="*/ 12 w 22"/>
                  <a:gd name="T13" fmla="*/ 14 h 16"/>
                  <a:gd name="T14" fmla="*/ 4 w 22"/>
                  <a:gd name="T15" fmla="*/ 4 h 16"/>
                  <a:gd name="T16" fmla="*/ 12 w 22"/>
                  <a:gd name="T17" fmla="*/ 14 h 16"/>
                  <a:gd name="T18" fmla="*/ 4 w 22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6">
                    <a:moveTo>
                      <a:pt x="4" y="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0" y="9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4" y="4"/>
                    </a:lnTo>
                    <a:lnTo>
                      <a:pt x="12" y="1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28"/>
              <p:cNvSpPr>
                <a:spLocks/>
              </p:cNvSpPr>
              <p:nvPr userDrawn="1"/>
            </p:nvSpPr>
            <p:spPr bwMode="auto">
              <a:xfrm>
                <a:off x="358" y="3219"/>
                <a:ext cx="22" cy="16"/>
              </a:xfrm>
              <a:custGeom>
                <a:avLst/>
                <a:gdLst>
                  <a:gd name="T0" fmla="*/ 4 w 22"/>
                  <a:gd name="T1" fmla="*/ 4 h 16"/>
                  <a:gd name="T2" fmla="*/ 0 w 22"/>
                  <a:gd name="T3" fmla="*/ 0 h 16"/>
                  <a:gd name="T4" fmla="*/ 15 w 22"/>
                  <a:gd name="T5" fmla="*/ 0 h 16"/>
                  <a:gd name="T6" fmla="*/ 20 w 22"/>
                  <a:gd name="T7" fmla="*/ 9 h 16"/>
                  <a:gd name="T8" fmla="*/ 22 w 22"/>
                  <a:gd name="T9" fmla="*/ 14 h 16"/>
                  <a:gd name="T10" fmla="*/ 19 w 22"/>
                  <a:gd name="T11" fmla="*/ 16 h 16"/>
                  <a:gd name="T12" fmla="*/ 12 w 22"/>
                  <a:gd name="T13" fmla="*/ 14 h 16"/>
                  <a:gd name="T14" fmla="*/ 4 w 22"/>
                  <a:gd name="T15" fmla="*/ 4 h 16"/>
                  <a:gd name="T16" fmla="*/ 12 w 22"/>
                  <a:gd name="T17" fmla="*/ 14 h 16"/>
                  <a:gd name="T18" fmla="*/ 4 w 22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6">
                    <a:moveTo>
                      <a:pt x="4" y="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0" y="9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4" y="4"/>
                    </a:lnTo>
                    <a:lnTo>
                      <a:pt x="12" y="14"/>
                    </a:lnTo>
                    <a:lnTo>
                      <a:pt x="4" y="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29"/>
              <p:cNvSpPr>
                <a:spLocks/>
              </p:cNvSpPr>
              <p:nvPr userDrawn="1"/>
            </p:nvSpPr>
            <p:spPr bwMode="auto">
              <a:xfrm>
                <a:off x="392" y="3218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2 w 29"/>
                  <a:gd name="T3" fmla="*/ 12 h 20"/>
                  <a:gd name="T4" fmla="*/ 29 w 29"/>
                  <a:gd name="T5" fmla="*/ 13 h 20"/>
                  <a:gd name="T6" fmla="*/ 27 w 29"/>
                  <a:gd name="T7" fmla="*/ 17 h 20"/>
                  <a:gd name="T8" fmla="*/ 22 w 29"/>
                  <a:gd name="T9" fmla="*/ 17 h 20"/>
                  <a:gd name="T10" fmla="*/ 8 w 29"/>
                  <a:gd name="T11" fmla="*/ 20 h 20"/>
                  <a:gd name="T12" fmla="*/ 2 w 29"/>
                  <a:gd name="T13" fmla="*/ 13 h 20"/>
                  <a:gd name="T14" fmla="*/ 0 w 2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2" y="12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8" y="2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30"/>
              <p:cNvSpPr>
                <a:spLocks/>
              </p:cNvSpPr>
              <p:nvPr userDrawn="1"/>
            </p:nvSpPr>
            <p:spPr bwMode="auto">
              <a:xfrm>
                <a:off x="392" y="3218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2 w 29"/>
                  <a:gd name="T3" fmla="*/ 12 h 20"/>
                  <a:gd name="T4" fmla="*/ 29 w 29"/>
                  <a:gd name="T5" fmla="*/ 13 h 20"/>
                  <a:gd name="T6" fmla="*/ 27 w 29"/>
                  <a:gd name="T7" fmla="*/ 17 h 20"/>
                  <a:gd name="T8" fmla="*/ 22 w 29"/>
                  <a:gd name="T9" fmla="*/ 17 h 20"/>
                  <a:gd name="T10" fmla="*/ 8 w 29"/>
                  <a:gd name="T11" fmla="*/ 20 h 20"/>
                  <a:gd name="T12" fmla="*/ 2 w 29"/>
                  <a:gd name="T13" fmla="*/ 13 h 20"/>
                  <a:gd name="T14" fmla="*/ 0 w 2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2" y="12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8" y="2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31"/>
              <p:cNvSpPr>
                <a:spLocks/>
              </p:cNvSpPr>
              <p:nvPr userDrawn="1"/>
            </p:nvSpPr>
            <p:spPr bwMode="auto">
              <a:xfrm>
                <a:off x="498" y="3316"/>
                <a:ext cx="16" cy="18"/>
              </a:xfrm>
              <a:custGeom>
                <a:avLst/>
                <a:gdLst>
                  <a:gd name="T0" fmla="*/ 4 w 16"/>
                  <a:gd name="T1" fmla="*/ 0 h 18"/>
                  <a:gd name="T2" fmla="*/ 0 w 16"/>
                  <a:gd name="T3" fmla="*/ 0 h 18"/>
                  <a:gd name="T4" fmla="*/ 4 w 16"/>
                  <a:gd name="T5" fmla="*/ 1 h 18"/>
                  <a:gd name="T6" fmla="*/ 7 w 16"/>
                  <a:gd name="T7" fmla="*/ 6 h 18"/>
                  <a:gd name="T8" fmla="*/ 14 w 16"/>
                  <a:gd name="T9" fmla="*/ 10 h 18"/>
                  <a:gd name="T10" fmla="*/ 16 w 16"/>
                  <a:gd name="T11" fmla="*/ 17 h 18"/>
                  <a:gd name="T12" fmla="*/ 14 w 16"/>
                  <a:gd name="T13" fmla="*/ 18 h 18"/>
                  <a:gd name="T14" fmla="*/ 10 w 16"/>
                  <a:gd name="T15" fmla="*/ 18 h 18"/>
                  <a:gd name="T16" fmla="*/ 9 w 16"/>
                  <a:gd name="T17" fmla="*/ 10 h 18"/>
                  <a:gd name="T18" fmla="*/ 5 w 16"/>
                  <a:gd name="T19" fmla="*/ 5 h 18"/>
                  <a:gd name="T20" fmla="*/ 4 w 1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14" y="10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32"/>
              <p:cNvSpPr>
                <a:spLocks/>
              </p:cNvSpPr>
              <p:nvPr userDrawn="1"/>
            </p:nvSpPr>
            <p:spPr bwMode="auto">
              <a:xfrm>
                <a:off x="498" y="3316"/>
                <a:ext cx="16" cy="18"/>
              </a:xfrm>
              <a:custGeom>
                <a:avLst/>
                <a:gdLst>
                  <a:gd name="T0" fmla="*/ 4 w 16"/>
                  <a:gd name="T1" fmla="*/ 0 h 18"/>
                  <a:gd name="T2" fmla="*/ 0 w 16"/>
                  <a:gd name="T3" fmla="*/ 0 h 18"/>
                  <a:gd name="T4" fmla="*/ 4 w 16"/>
                  <a:gd name="T5" fmla="*/ 1 h 18"/>
                  <a:gd name="T6" fmla="*/ 7 w 16"/>
                  <a:gd name="T7" fmla="*/ 6 h 18"/>
                  <a:gd name="T8" fmla="*/ 14 w 16"/>
                  <a:gd name="T9" fmla="*/ 10 h 18"/>
                  <a:gd name="T10" fmla="*/ 16 w 16"/>
                  <a:gd name="T11" fmla="*/ 17 h 18"/>
                  <a:gd name="T12" fmla="*/ 14 w 16"/>
                  <a:gd name="T13" fmla="*/ 18 h 18"/>
                  <a:gd name="T14" fmla="*/ 10 w 16"/>
                  <a:gd name="T15" fmla="*/ 18 h 18"/>
                  <a:gd name="T16" fmla="*/ 9 w 16"/>
                  <a:gd name="T17" fmla="*/ 10 h 18"/>
                  <a:gd name="T18" fmla="*/ 5 w 16"/>
                  <a:gd name="T19" fmla="*/ 5 h 18"/>
                  <a:gd name="T20" fmla="*/ 4 w 1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14" y="10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33"/>
              <p:cNvSpPr>
                <a:spLocks/>
              </p:cNvSpPr>
              <p:nvPr userDrawn="1"/>
            </p:nvSpPr>
            <p:spPr bwMode="auto">
              <a:xfrm>
                <a:off x="487" y="3358"/>
                <a:ext cx="18" cy="34"/>
              </a:xfrm>
              <a:custGeom>
                <a:avLst/>
                <a:gdLst>
                  <a:gd name="T0" fmla="*/ 0 w 18"/>
                  <a:gd name="T1" fmla="*/ 2 h 34"/>
                  <a:gd name="T2" fmla="*/ 1 w 18"/>
                  <a:gd name="T3" fmla="*/ 0 h 34"/>
                  <a:gd name="T4" fmla="*/ 1 w 18"/>
                  <a:gd name="T5" fmla="*/ 3 h 34"/>
                  <a:gd name="T6" fmla="*/ 6 w 18"/>
                  <a:gd name="T7" fmla="*/ 20 h 34"/>
                  <a:gd name="T8" fmla="*/ 13 w 18"/>
                  <a:gd name="T9" fmla="*/ 22 h 34"/>
                  <a:gd name="T10" fmla="*/ 18 w 18"/>
                  <a:gd name="T11" fmla="*/ 32 h 34"/>
                  <a:gd name="T12" fmla="*/ 10 w 18"/>
                  <a:gd name="T13" fmla="*/ 34 h 34"/>
                  <a:gd name="T14" fmla="*/ 0 w 18"/>
                  <a:gd name="T15" fmla="*/ 10 h 34"/>
                  <a:gd name="T16" fmla="*/ 0 w 18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4">
                    <a:moveTo>
                      <a:pt x="0" y="2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6" y="20"/>
                    </a:lnTo>
                    <a:lnTo>
                      <a:pt x="13" y="22"/>
                    </a:lnTo>
                    <a:lnTo>
                      <a:pt x="18" y="32"/>
                    </a:lnTo>
                    <a:lnTo>
                      <a:pt x="10" y="34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34"/>
              <p:cNvSpPr>
                <a:spLocks/>
              </p:cNvSpPr>
              <p:nvPr userDrawn="1"/>
            </p:nvSpPr>
            <p:spPr bwMode="auto">
              <a:xfrm>
                <a:off x="487" y="3358"/>
                <a:ext cx="18" cy="34"/>
              </a:xfrm>
              <a:custGeom>
                <a:avLst/>
                <a:gdLst>
                  <a:gd name="T0" fmla="*/ 0 w 18"/>
                  <a:gd name="T1" fmla="*/ 2 h 34"/>
                  <a:gd name="T2" fmla="*/ 1 w 18"/>
                  <a:gd name="T3" fmla="*/ 0 h 34"/>
                  <a:gd name="T4" fmla="*/ 1 w 18"/>
                  <a:gd name="T5" fmla="*/ 3 h 34"/>
                  <a:gd name="T6" fmla="*/ 6 w 18"/>
                  <a:gd name="T7" fmla="*/ 20 h 34"/>
                  <a:gd name="T8" fmla="*/ 13 w 18"/>
                  <a:gd name="T9" fmla="*/ 22 h 34"/>
                  <a:gd name="T10" fmla="*/ 18 w 18"/>
                  <a:gd name="T11" fmla="*/ 32 h 34"/>
                  <a:gd name="T12" fmla="*/ 10 w 18"/>
                  <a:gd name="T13" fmla="*/ 34 h 34"/>
                  <a:gd name="T14" fmla="*/ 0 w 18"/>
                  <a:gd name="T15" fmla="*/ 10 h 34"/>
                  <a:gd name="T16" fmla="*/ 0 w 18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4">
                    <a:moveTo>
                      <a:pt x="0" y="2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6" y="20"/>
                    </a:lnTo>
                    <a:lnTo>
                      <a:pt x="13" y="22"/>
                    </a:lnTo>
                    <a:lnTo>
                      <a:pt x="18" y="32"/>
                    </a:lnTo>
                    <a:lnTo>
                      <a:pt x="10" y="34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35"/>
              <p:cNvSpPr>
                <a:spLocks/>
              </p:cNvSpPr>
              <p:nvPr userDrawn="1"/>
            </p:nvSpPr>
            <p:spPr bwMode="auto">
              <a:xfrm>
                <a:off x="358" y="3219"/>
                <a:ext cx="22" cy="16"/>
              </a:xfrm>
              <a:custGeom>
                <a:avLst/>
                <a:gdLst>
                  <a:gd name="T0" fmla="*/ 4 w 22"/>
                  <a:gd name="T1" fmla="*/ 4 h 16"/>
                  <a:gd name="T2" fmla="*/ 0 w 22"/>
                  <a:gd name="T3" fmla="*/ 0 h 16"/>
                  <a:gd name="T4" fmla="*/ 15 w 22"/>
                  <a:gd name="T5" fmla="*/ 0 h 16"/>
                  <a:gd name="T6" fmla="*/ 20 w 22"/>
                  <a:gd name="T7" fmla="*/ 9 h 16"/>
                  <a:gd name="T8" fmla="*/ 22 w 22"/>
                  <a:gd name="T9" fmla="*/ 14 h 16"/>
                  <a:gd name="T10" fmla="*/ 19 w 22"/>
                  <a:gd name="T11" fmla="*/ 16 h 16"/>
                  <a:gd name="T12" fmla="*/ 12 w 22"/>
                  <a:gd name="T13" fmla="*/ 14 h 16"/>
                  <a:gd name="T14" fmla="*/ 4 w 22"/>
                  <a:gd name="T15" fmla="*/ 4 h 16"/>
                  <a:gd name="T16" fmla="*/ 12 w 22"/>
                  <a:gd name="T17" fmla="*/ 14 h 16"/>
                  <a:gd name="T18" fmla="*/ 4 w 22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6">
                    <a:moveTo>
                      <a:pt x="4" y="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0" y="9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4" y="4"/>
                    </a:lnTo>
                    <a:lnTo>
                      <a:pt x="12" y="1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36"/>
              <p:cNvSpPr>
                <a:spLocks/>
              </p:cNvSpPr>
              <p:nvPr userDrawn="1"/>
            </p:nvSpPr>
            <p:spPr bwMode="auto">
              <a:xfrm>
                <a:off x="358" y="3219"/>
                <a:ext cx="22" cy="16"/>
              </a:xfrm>
              <a:custGeom>
                <a:avLst/>
                <a:gdLst>
                  <a:gd name="T0" fmla="*/ 4 w 22"/>
                  <a:gd name="T1" fmla="*/ 4 h 16"/>
                  <a:gd name="T2" fmla="*/ 0 w 22"/>
                  <a:gd name="T3" fmla="*/ 0 h 16"/>
                  <a:gd name="T4" fmla="*/ 15 w 22"/>
                  <a:gd name="T5" fmla="*/ 0 h 16"/>
                  <a:gd name="T6" fmla="*/ 20 w 22"/>
                  <a:gd name="T7" fmla="*/ 9 h 16"/>
                  <a:gd name="T8" fmla="*/ 22 w 22"/>
                  <a:gd name="T9" fmla="*/ 14 h 16"/>
                  <a:gd name="T10" fmla="*/ 19 w 22"/>
                  <a:gd name="T11" fmla="*/ 16 h 16"/>
                  <a:gd name="T12" fmla="*/ 12 w 22"/>
                  <a:gd name="T13" fmla="*/ 14 h 16"/>
                  <a:gd name="T14" fmla="*/ 4 w 22"/>
                  <a:gd name="T15" fmla="*/ 4 h 16"/>
                  <a:gd name="T16" fmla="*/ 12 w 22"/>
                  <a:gd name="T17" fmla="*/ 14 h 16"/>
                  <a:gd name="T18" fmla="*/ 4 w 22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6">
                    <a:moveTo>
                      <a:pt x="4" y="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0" y="9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4" y="4"/>
                    </a:lnTo>
                    <a:lnTo>
                      <a:pt x="12" y="14"/>
                    </a:lnTo>
                    <a:lnTo>
                      <a:pt x="4" y="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37"/>
              <p:cNvSpPr>
                <a:spLocks/>
              </p:cNvSpPr>
              <p:nvPr userDrawn="1"/>
            </p:nvSpPr>
            <p:spPr bwMode="auto">
              <a:xfrm>
                <a:off x="392" y="3218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2 w 29"/>
                  <a:gd name="T3" fmla="*/ 12 h 20"/>
                  <a:gd name="T4" fmla="*/ 29 w 29"/>
                  <a:gd name="T5" fmla="*/ 13 h 20"/>
                  <a:gd name="T6" fmla="*/ 27 w 29"/>
                  <a:gd name="T7" fmla="*/ 17 h 20"/>
                  <a:gd name="T8" fmla="*/ 22 w 29"/>
                  <a:gd name="T9" fmla="*/ 17 h 20"/>
                  <a:gd name="T10" fmla="*/ 8 w 29"/>
                  <a:gd name="T11" fmla="*/ 20 h 20"/>
                  <a:gd name="T12" fmla="*/ 2 w 29"/>
                  <a:gd name="T13" fmla="*/ 13 h 20"/>
                  <a:gd name="T14" fmla="*/ 0 w 2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2" y="12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8" y="2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38"/>
              <p:cNvSpPr>
                <a:spLocks/>
              </p:cNvSpPr>
              <p:nvPr userDrawn="1"/>
            </p:nvSpPr>
            <p:spPr bwMode="auto">
              <a:xfrm>
                <a:off x="392" y="3218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2 w 29"/>
                  <a:gd name="T3" fmla="*/ 12 h 20"/>
                  <a:gd name="T4" fmla="*/ 29 w 29"/>
                  <a:gd name="T5" fmla="*/ 13 h 20"/>
                  <a:gd name="T6" fmla="*/ 27 w 29"/>
                  <a:gd name="T7" fmla="*/ 17 h 20"/>
                  <a:gd name="T8" fmla="*/ 22 w 29"/>
                  <a:gd name="T9" fmla="*/ 17 h 20"/>
                  <a:gd name="T10" fmla="*/ 8 w 29"/>
                  <a:gd name="T11" fmla="*/ 20 h 20"/>
                  <a:gd name="T12" fmla="*/ 2 w 29"/>
                  <a:gd name="T13" fmla="*/ 13 h 20"/>
                  <a:gd name="T14" fmla="*/ 0 w 2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2" y="12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2" y="17"/>
                    </a:lnTo>
                    <a:lnTo>
                      <a:pt x="8" y="2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39"/>
              <p:cNvSpPr>
                <a:spLocks/>
              </p:cNvSpPr>
              <p:nvPr userDrawn="1"/>
            </p:nvSpPr>
            <p:spPr bwMode="auto">
              <a:xfrm>
                <a:off x="498" y="3316"/>
                <a:ext cx="16" cy="18"/>
              </a:xfrm>
              <a:custGeom>
                <a:avLst/>
                <a:gdLst>
                  <a:gd name="T0" fmla="*/ 4 w 16"/>
                  <a:gd name="T1" fmla="*/ 0 h 18"/>
                  <a:gd name="T2" fmla="*/ 0 w 16"/>
                  <a:gd name="T3" fmla="*/ 0 h 18"/>
                  <a:gd name="T4" fmla="*/ 4 w 16"/>
                  <a:gd name="T5" fmla="*/ 1 h 18"/>
                  <a:gd name="T6" fmla="*/ 7 w 16"/>
                  <a:gd name="T7" fmla="*/ 6 h 18"/>
                  <a:gd name="T8" fmla="*/ 14 w 16"/>
                  <a:gd name="T9" fmla="*/ 10 h 18"/>
                  <a:gd name="T10" fmla="*/ 16 w 16"/>
                  <a:gd name="T11" fmla="*/ 17 h 18"/>
                  <a:gd name="T12" fmla="*/ 14 w 16"/>
                  <a:gd name="T13" fmla="*/ 18 h 18"/>
                  <a:gd name="T14" fmla="*/ 10 w 16"/>
                  <a:gd name="T15" fmla="*/ 18 h 18"/>
                  <a:gd name="T16" fmla="*/ 9 w 16"/>
                  <a:gd name="T17" fmla="*/ 10 h 18"/>
                  <a:gd name="T18" fmla="*/ 5 w 16"/>
                  <a:gd name="T19" fmla="*/ 5 h 18"/>
                  <a:gd name="T20" fmla="*/ 4 w 1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14" y="10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40"/>
              <p:cNvSpPr>
                <a:spLocks/>
              </p:cNvSpPr>
              <p:nvPr userDrawn="1"/>
            </p:nvSpPr>
            <p:spPr bwMode="auto">
              <a:xfrm>
                <a:off x="498" y="3316"/>
                <a:ext cx="16" cy="18"/>
              </a:xfrm>
              <a:custGeom>
                <a:avLst/>
                <a:gdLst>
                  <a:gd name="T0" fmla="*/ 4 w 16"/>
                  <a:gd name="T1" fmla="*/ 0 h 18"/>
                  <a:gd name="T2" fmla="*/ 0 w 16"/>
                  <a:gd name="T3" fmla="*/ 0 h 18"/>
                  <a:gd name="T4" fmla="*/ 4 w 16"/>
                  <a:gd name="T5" fmla="*/ 1 h 18"/>
                  <a:gd name="T6" fmla="*/ 7 w 16"/>
                  <a:gd name="T7" fmla="*/ 6 h 18"/>
                  <a:gd name="T8" fmla="*/ 14 w 16"/>
                  <a:gd name="T9" fmla="*/ 10 h 18"/>
                  <a:gd name="T10" fmla="*/ 16 w 16"/>
                  <a:gd name="T11" fmla="*/ 17 h 18"/>
                  <a:gd name="T12" fmla="*/ 14 w 16"/>
                  <a:gd name="T13" fmla="*/ 18 h 18"/>
                  <a:gd name="T14" fmla="*/ 10 w 16"/>
                  <a:gd name="T15" fmla="*/ 18 h 18"/>
                  <a:gd name="T16" fmla="*/ 9 w 16"/>
                  <a:gd name="T17" fmla="*/ 10 h 18"/>
                  <a:gd name="T18" fmla="*/ 5 w 16"/>
                  <a:gd name="T19" fmla="*/ 5 h 18"/>
                  <a:gd name="T20" fmla="*/ 4 w 1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14" y="10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41"/>
              <p:cNvSpPr>
                <a:spLocks/>
              </p:cNvSpPr>
              <p:nvPr userDrawn="1"/>
            </p:nvSpPr>
            <p:spPr bwMode="auto">
              <a:xfrm>
                <a:off x="487" y="3358"/>
                <a:ext cx="18" cy="34"/>
              </a:xfrm>
              <a:custGeom>
                <a:avLst/>
                <a:gdLst>
                  <a:gd name="T0" fmla="*/ 0 w 18"/>
                  <a:gd name="T1" fmla="*/ 2 h 34"/>
                  <a:gd name="T2" fmla="*/ 1 w 18"/>
                  <a:gd name="T3" fmla="*/ 0 h 34"/>
                  <a:gd name="T4" fmla="*/ 1 w 18"/>
                  <a:gd name="T5" fmla="*/ 3 h 34"/>
                  <a:gd name="T6" fmla="*/ 6 w 18"/>
                  <a:gd name="T7" fmla="*/ 20 h 34"/>
                  <a:gd name="T8" fmla="*/ 13 w 18"/>
                  <a:gd name="T9" fmla="*/ 22 h 34"/>
                  <a:gd name="T10" fmla="*/ 18 w 18"/>
                  <a:gd name="T11" fmla="*/ 32 h 34"/>
                  <a:gd name="T12" fmla="*/ 10 w 18"/>
                  <a:gd name="T13" fmla="*/ 34 h 34"/>
                  <a:gd name="T14" fmla="*/ 0 w 18"/>
                  <a:gd name="T15" fmla="*/ 10 h 34"/>
                  <a:gd name="T16" fmla="*/ 0 w 18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4">
                    <a:moveTo>
                      <a:pt x="0" y="2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6" y="20"/>
                    </a:lnTo>
                    <a:lnTo>
                      <a:pt x="13" y="22"/>
                    </a:lnTo>
                    <a:lnTo>
                      <a:pt x="18" y="32"/>
                    </a:lnTo>
                    <a:lnTo>
                      <a:pt x="10" y="34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42"/>
              <p:cNvSpPr>
                <a:spLocks/>
              </p:cNvSpPr>
              <p:nvPr userDrawn="1"/>
            </p:nvSpPr>
            <p:spPr bwMode="auto">
              <a:xfrm>
                <a:off x="487" y="3358"/>
                <a:ext cx="18" cy="34"/>
              </a:xfrm>
              <a:custGeom>
                <a:avLst/>
                <a:gdLst>
                  <a:gd name="T0" fmla="*/ 0 w 18"/>
                  <a:gd name="T1" fmla="*/ 2 h 34"/>
                  <a:gd name="T2" fmla="*/ 1 w 18"/>
                  <a:gd name="T3" fmla="*/ 0 h 34"/>
                  <a:gd name="T4" fmla="*/ 1 w 18"/>
                  <a:gd name="T5" fmla="*/ 3 h 34"/>
                  <a:gd name="T6" fmla="*/ 6 w 18"/>
                  <a:gd name="T7" fmla="*/ 20 h 34"/>
                  <a:gd name="T8" fmla="*/ 13 w 18"/>
                  <a:gd name="T9" fmla="*/ 22 h 34"/>
                  <a:gd name="T10" fmla="*/ 18 w 18"/>
                  <a:gd name="T11" fmla="*/ 32 h 34"/>
                  <a:gd name="T12" fmla="*/ 10 w 18"/>
                  <a:gd name="T13" fmla="*/ 34 h 34"/>
                  <a:gd name="T14" fmla="*/ 0 w 18"/>
                  <a:gd name="T15" fmla="*/ 10 h 34"/>
                  <a:gd name="T16" fmla="*/ 0 w 18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4">
                    <a:moveTo>
                      <a:pt x="0" y="2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6" y="20"/>
                    </a:lnTo>
                    <a:lnTo>
                      <a:pt x="13" y="22"/>
                    </a:lnTo>
                    <a:lnTo>
                      <a:pt x="18" y="32"/>
                    </a:lnTo>
                    <a:lnTo>
                      <a:pt x="10" y="34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43"/>
              <p:cNvSpPr>
                <a:spLocks/>
              </p:cNvSpPr>
              <p:nvPr userDrawn="1"/>
            </p:nvSpPr>
            <p:spPr bwMode="auto">
              <a:xfrm>
                <a:off x="211" y="-84"/>
                <a:ext cx="939" cy="1764"/>
              </a:xfrm>
              <a:custGeom>
                <a:avLst/>
                <a:gdLst>
                  <a:gd name="T0" fmla="*/ 733 w 939"/>
                  <a:gd name="T1" fmla="*/ 1715 h 1764"/>
                  <a:gd name="T2" fmla="*/ 919 w 939"/>
                  <a:gd name="T3" fmla="*/ 1733 h 1764"/>
                  <a:gd name="T4" fmla="*/ 902 w 939"/>
                  <a:gd name="T5" fmla="*/ 1688 h 1764"/>
                  <a:gd name="T6" fmla="*/ 919 w 939"/>
                  <a:gd name="T7" fmla="*/ 1637 h 1764"/>
                  <a:gd name="T8" fmla="*/ 902 w 939"/>
                  <a:gd name="T9" fmla="*/ 1575 h 1764"/>
                  <a:gd name="T10" fmla="*/ 876 w 939"/>
                  <a:gd name="T11" fmla="*/ 1541 h 1764"/>
                  <a:gd name="T12" fmla="*/ 858 w 939"/>
                  <a:gd name="T13" fmla="*/ 1506 h 1764"/>
                  <a:gd name="T14" fmla="*/ 839 w 939"/>
                  <a:gd name="T15" fmla="*/ 1458 h 1764"/>
                  <a:gd name="T16" fmla="*/ 817 w 939"/>
                  <a:gd name="T17" fmla="*/ 1428 h 1764"/>
                  <a:gd name="T18" fmla="*/ 780 w 939"/>
                  <a:gd name="T19" fmla="*/ 1369 h 1764"/>
                  <a:gd name="T20" fmla="*/ 768 w 939"/>
                  <a:gd name="T21" fmla="*/ 1332 h 1764"/>
                  <a:gd name="T22" fmla="*/ 747 w 939"/>
                  <a:gd name="T23" fmla="*/ 1303 h 1764"/>
                  <a:gd name="T24" fmla="*/ 736 w 939"/>
                  <a:gd name="T25" fmla="*/ 1271 h 1764"/>
                  <a:gd name="T26" fmla="*/ 723 w 939"/>
                  <a:gd name="T27" fmla="*/ 1227 h 1764"/>
                  <a:gd name="T28" fmla="*/ 689 w 939"/>
                  <a:gd name="T29" fmla="*/ 1202 h 1764"/>
                  <a:gd name="T30" fmla="*/ 689 w 939"/>
                  <a:gd name="T31" fmla="*/ 1171 h 1764"/>
                  <a:gd name="T32" fmla="*/ 704 w 939"/>
                  <a:gd name="T33" fmla="*/ 1073 h 1764"/>
                  <a:gd name="T34" fmla="*/ 892 w 939"/>
                  <a:gd name="T35" fmla="*/ 503 h 1764"/>
                  <a:gd name="T36" fmla="*/ 671 w 939"/>
                  <a:gd name="T37" fmla="*/ 413 h 1764"/>
                  <a:gd name="T38" fmla="*/ 407 w 939"/>
                  <a:gd name="T39" fmla="*/ 278 h 1764"/>
                  <a:gd name="T40" fmla="*/ 157 w 939"/>
                  <a:gd name="T41" fmla="*/ 118 h 1764"/>
                  <a:gd name="T42" fmla="*/ 2 w 939"/>
                  <a:gd name="T43" fmla="*/ 30 h 1764"/>
                  <a:gd name="T44" fmla="*/ 21 w 939"/>
                  <a:gd name="T45" fmla="*/ 66 h 1764"/>
                  <a:gd name="T46" fmla="*/ 4 w 939"/>
                  <a:gd name="T47" fmla="*/ 147 h 1764"/>
                  <a:gd name="T48" fmla="*/ 61 w 939"/>
                  <a:gd name="T49" fmla="*/ 153 h 1764"/>
                  <a:gd name="T50" fmla="*/ 95 w 939"/>
                  <a:gd name="T51" fmla="*/ 133 h 1764"/>
                  <a:gd name="T52" fmla="*/ 146 w 939"/>
                  <a:gd name="T53" fmla="*/ 177 h 1764"/>
                  <a:gd name="T54" fmla="*/ 142 w 939"/>
                  <a:gd name="T55" fmla="*/ 251 h 1764"/>
                  <a:gd name="T56" fmla="*/ 151 w 939"/>
                  <a:gd name="T57" fmla="*/ 348 h 1764"/>
                  <a:gd name="T58" fmla="*/ 147 w 939"/>
                  <a:gd name="T59" fmla="*/ 476 h 1764"/>
                  <a:gd name="T60" fmla="*/ 144 w 939"/>
                  <a:gd name="T61" fmla="*/ 521 h 1764"/>
                  <a:gd name="T62" fmla="*/ 174 w 939"/>
                  <a:gd name="T63" fmla="*/ 607 h 1764"/>
                  <a:gd name="T64" fmla="*/ 206 w 939"/>
                  <a:gd name="T65" fmla="*/ 682 h 1764"/>
                  <a:gd name="T66" fmla="*/ 166 w 939"/>
                  <a:gd name="T67" fmla="*/ 758 h 1764"/>
                  <a:gd name="T68" fmla="*/ 151 w 939"/>
                  <a:gd name="T69" fmla="*/ 781 h 1764"/>
                  <a:gd name="T70" fmla="*/ 127 w 939"/>
                  <a:gd name="T71" fmla="*/ 797 h 1764"/>
                  <a:gd name="T72" fmla="*/ 112 w 939"/>
                  <a:gd name="T73" fmla="*/ 849 h 1764"/>
                  <a:gd name="T74" fmla="*/ 105 w 939"/>
                  <a:gd name="T75" fmla="*/ 878 h 1764"/>
                  <a:gd name="T76" fmla="*/ 125 w 939"/>
                  <a:gd name="T77" fmla="*/ 954 h 1764"/>
                  <a:gd name="T78" fmla="*/ 135 w 939"/>
                  <a:gd name="T79" fmla="*/ 974 h 1764"/>
                  <a:gd name="T80" fmla="*/ 115 w 939"/>
                  <a:gd name="T81" fmla="*/ 1035 h 1764"/>
                  <a:gd name="T82" fmla="*/ 144 w 939"/>
                  <a:gd name="T83" fmla="*/ 1075 h 1764"/>
                  <a:gd name="T84" fmla="*/ 159 w 939"/>
                  <a:gd name="T85" fmla="*/ 1095 h 1764"/>
                  <a:gd name="T86" fmla="*/ 146 w 939"/>
                  <a:gd name="T87" fmla="*/ 1139 h 1764"/>
                  <a:gd name="T88" fmla="*/ 135 w 939"/>
                  <a:gd name="T89" fmla="*/ 1188 h 1764"/>
                  <a:gd name="T90" fmla="*/ 161 w 939"/>
                  <a:gd name="T91" fmla="*/ 1214 h 1764"/>
                  <a:gd name="T92" fmla="*/ 144 w 939"/>
                  <a:gd name="T93" fmla="*/ 1220 h 1764"/>
                  <a:gd name="T94" fmla="*/ 119 w 939"/>
                  <a:gd name="T95" fmla="*/ 1239 h 1764"/>
                  <a:gd name="T96" fmla="*/ 171 w 939"/>
                  <a:gd name="T97" fmla="*/ 1281 h 1764"/>
                  <a:gd name="T98" fmla="*/ 189 w 939"/>
                  <a:gd name="T99" fmla="*/ 1301 h 1764"/>
                  <a:gd name="T100" fmla="*/ 205 w 939"/>
                  <a:gd name="T101" fmla="*/ 1335 h 1764"/>
                  <a:gd name="T102" fmla="*/ 221 w 939"/>
                  <a:gd name="T103" fmla="*/ 1355 h 1764"/>
                  <a:gd name="T104" fmla="*/ 260 w 939"/>
                  <a:gd name="T105" fmla="*/ 1387 h 1764"/>
                  <a:gd name="T106" fmla="*/ 276 w 939"/>
                  <a:gd name="T107" fmla="*/ 1411 h 1764"/>
                  <a:gd name="T108" fmla="*/ 265 w 939"/>
                  <a:gd name="T109" fmla="*/ 1453 h 1764"/>
                  <a:gd name="T110" fmla="*/ 308 w 939"/>
                  <a:gd name="T111" fmla="*/ 1467 h 1764"/>
                  <a:gd name="T112" fmla="*/ 313 w 939"/>
                  <a:gd name="T113" fmla="*/ 1487 h 1764"/>
                  <a:gd name="T114" fmla="*/ 311 w 939"/>
                  <a:gd name="T115" fmla="*/ 1524 h 1764"/>
                  <a:gd name="T116" fmla="*/ 340 w 939"/>
                  <a:gd name="T117" fmla="*/ 1539 h 1764"/>
                  <a:gd name="T118" fmla="*/ 348 w 939"/>
                  <a:gd name="T119" fmla="*/ 1563 h 1764"/>
                  <a:gd name="T120" fmla="*/ 357 w 939"/>
                  <a:gd name="T121" fmla="*/ 1573 h 1764"/>
                  <a:gd name="T122" fmla="*/ 350 w 939"/>
                  <a:gd name="T123" fmla="*/ 1597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9" h="1764">
                    <a:moveTo>
                      <a:pt x="427" y="1624"/>
                    </a:moveTo>
                    <a:lnTo>
                      <a:pt x="488" y="1644"/>
                    </a:lnTo>
                    <a:lnTo>
                      <a:pt x="552" y="1664"/>
                    </a:lnTo>
                    <a:lnTo>
                      <a:pt x="613" y="1681"/>
                    </a:lnTo>
                    <a:lnTo>
                      <a:pt x="669" y="1698"/>
                    </a:lnTo>
                    <a:lnTo>
                      <a:pt x="733" y="1715"/>
                    </a:lnTo>
                    <a:lnTo>
                      <a:pt x="799" y="1732"/>
                    </a:lnTo>
                    <a:lnTo>
                      <a:pt x="936" y="1764"/>
                    </a:lnTo>
                    <a:lnTo>
                      <a:pt x="939" y="1757"/>
                    </a:lnTo>
                    <a:lnTo>
                      <a:pt x="931" y="1747"/>
                    </a:lnTo>
                    <a:lnTo>
                      <a:pt x="932" y="1744"/>
                    </a:lnTo>
                    <a:lnTo>
                      <a:pt x="919" y="1733"/>
                    </a:lnTo>
                    <a:lnTo>
                      <a:pt x="920" y="1728"/>
                    </a:lnTo>
                    <a:lnTo>
                      <a:pt x="909" y="1711"/>
                    </a:lnTo>
                    <a:lnTo>
                      <a:pt x="909" y="1705"/>
                    </a:lnTo>
                    <a:lnTo>
                      <a:pt x="912" y="1693"/>
                    </a:lnTo>
                    <a:lnTo>
                      <a:pt x="905" y="1693"/>
                    </a:lnTo>
                    <a:lnTo>
                      <a:pt x="902" y="1688"/>
                    </a:lnTo>
                    <a:lnTo>
                      <a:pt x="912" y="1674"/>
                    </a:lnTo>
                    <a:lnTo>
                      <a:pt x="915" y="1668"/>
                    </a:lnTo>
                    <a:lnTo>
                      <a:pt x="914" y="1654"/>
                    </a:lnTo>
                    <a:lnTo>
                      <a:pt x="914" y="1649"/>
                    </a:lnTo>
                    <a:lnTo>
                      <a:pt x="917" y="1647"/>
                    </a:lnTo>
                    <a:lnTo>
                      <a:pt x="919" y="1637"/>
                    </a:lnTo>
                    <a:lnTo>
                      <a:pt x="915" y="1630"/>
                    </a:lnTo>
                    <a:lnTo>
                      <a:pt x="915" y="1607"/>
                    </a:lnTo>
                    <a:lnTo>
                      <a:pt x="917" y="1605"/>
                    </a:lnTo>
                    <a:lnTo>
                      <a:pt x="912" y="1598"/>
                    </a:lnTo>
                    <a:lnTo>
                      <a:pt x="907" y="1580"/>
                    </a:lnTo>
                    <a:lnTo>
                      <a:pt x="902" y="1575"/>
                    </a:lnTo>
                    <a:lnTo>
                      <a:pt x="893" y="1578"/>
                    </a:lnTo>
                    <a:lnTo>
                      <a:pt x="888" y="1566"/>
                    </a:lnTo>
                    <a:lnTo>
                      <a:pt x="890" y="1565"/>
                    </a:lnTo>
                    <a:lnTo>
                      <a:pt x="888" y="1556"/>
                    </a:lnTo>
                    <a:lnTo>
                      <a:pt x="885" y="1556"/>
                    </a:lnTo>
                    <a:lnTo>
                      <a:pt x="876" y="1541"/>
                    </a:lnTo>
                    <a:lnTo>
                      <a:pt x="871" y="1539"/>
                    </a:lnTo>
                    <a:lnTo>
                      <a:pt x="871" y="1536"/>
                    </a:lnTo>
                    <a:lnTo>
                      <a:pt x="878" y="1534"/>
                    </a:lnTo>
                    <a:lnTo>
                      <a:pt x="876" y="1526"/>
                    </a:lnTo>
                    <a:lnTo>
                      <a:pt x="868" y="1512"/>
                    </a:lnTo>
                    <a:lnTo>
                      <a:pt x="858" y="1506"/>
                    </a:lnTo>
                    <a:lnTo>
                      <a:pt x="855" y="1502"/>
                    </a:lnTo>
                    <a:lnTo>
                      <a:pt x="855" y="1489"/>
                    </a:lnTo>
                    <a:lnTo>
                      <a:pt x="843" y="1479"/>
                    </a:lnTo>
                    <a:lnTo>
                      <a:pt x="843" y="1470"/>
                    </a:lnTo>
                    <a:lnTo>
                      <a:pt x="844" y="1463"/>
                    </a:lnTo>
                    <a:lnTo>
                      <a:pt x="839" y="1458"/>
                    </a:lnTo>
                    <a:lnTo>
                      <a:pt x="836" y="1443"/>
                    </a:lnTo>
                    <a:lnTo>
                      <a:pt x="831" y="1436"/>
                    </a:lnTo>
                    <a:lnTo>
                      <a:pt x="833" y="1431"/>
                    </a:lnTo>
                    <a:lnTo>
                      <a:pt x="829" y="1419"/>
                    </a:lnTo>
                    <a:lnTo>
                      <a:pt x="824" y="1419"/>
                    </a:lnTo>
                    <a:lnTo>
                      <a:pt x="817" y="1428"/>
                    </a:lnTo>
                    <a:lnTo>
                      <a:pt x="811" y="1425"/>
                    </a:lnTo>
                    <a:lnTo>
                      <a:pt x="809" y="1403"/>
                    </a:lnTo>
                    <a:lnTo>
                      <a:pt x="799" y="1384"/>
                    </a:lnTo>
                    <a:lnTo>
                      <a:pt x="799" y="1369"/>
                    </a:lnTo>
                    <a:lnTo>
                      <a:pt x="794" y="1372"/>
                    </a:lnTo>
                    <a:lnTo>
                      <a:pt x="780" y="1369"/>
                    </a:lnTo>
                    <a:lnTo>
                      <a:pt x="775" y="1360"/>
                    </a:lnTo>
                    <a:lnTo>
                      <a:pt x="772" y="1359"/>
                    </a:lnTo>
                    <a:lnTo>
                      <a:pt x="768" y="1350"/>
                    </a:lnTo>
                    <a:lnTo>
                      <a:pt x="777" y="1345"/>
                    </a:lnTo>
                    <a:lnTo>
                      <a:pt x="779" y="1338"/>
                    </a:lnTo>
                    <a:lnTo>
                      <a:pt x="768" y="1332"/>
                    </a:lnTo>
                    <a:lnTo>
                      <a:pt x="765" y="1323"/>
                    </a:lnTo>
                    <a:lnTo>
                      <a:pt x="758" y="1332"/>
                    </a:lnTo>
                    <a:lnTo>
                      <a:pt x="747" y="1332"/>
                    </a:lnTo>
                    <a:lnTo>
                      <a:pt x="747" y="1323"/>
                    </a:lnTo>
                    <a:lnTo>
                      <a:pt x="752" y="1320"/>
                    </a:lnTo>
                    <a:lnTo>
                      <a:pt x="747" y="1303"/>
                    </a:lnTo>
                    <a:lnTo>
                      <a:pt x="752" y="1298"/>
                    </a:lnTo>
                    <a:lnTo>
                      <a:pt x="750" y="1290"/>
                    </a:lnTo>
                    <a:lnTo>
                      <a:pt x="747" y="1284"/>
                    </a:lnTo>
                    <a:lnTo>
                      <a:pt x="748" y="1279"/>
                    </a:lnTo>
                    <a:lnTo>
                      <a:pt x="747" y="1271"/>
                    </a:lnTo>
                    <a:lnTo>
                      <a:pt x="736" y="1271"/>
                    </a:lnTo>
                    <a:lnTo>
                      <a:pt x="736" y="1261"/>
                    </a:lnTo>
                    <a:lnTo>
                      <a:pt x="740" y="1254"/>
                    </a:lnTo>
                    <a:lnTo>
                      <a:pt x="733" y="1249"/>
                    </a:lnTo>
                    <a:lnTo>
                      <a:pt x="736" y="1242"/>
                    </a:lnTo>
                    <a:lnTo>
                      <a:pt x="726" y="1225"/>
                    </a:lnTo>
                    <a:lnTo>
                      <a:pt x="723" y="1227"/>
                    </a:lnTo>
                    <a:lnTo>
                      <a:pt x="719" y="1235"/>
                    </a:lnTo>
                    <a:lnTo>
                      <a:pt x="708" y="1225"/>
                    </a:lnTo>
                    <a:lnTo>
                      <a:pt x="704" y="1215"/>
                    </a:lnTo>
                    <a:lnTo>
                      <a:pt x="706" y="1205"/>
                    </a:lnTo>
                    <a:lnTo>
                      <a:pt x="692" y="1200"/>
                    </a:lnTo>
                    <a:lnTo>
                      <a:pt x="689" y="1202"/>
                    </a:lnTo>
                    <a:lnTo>
                      <a:pt x="686" y="1195"/>
                    </a:lnTo>
                    <a:lnTo>
                      <a:pt x="684" y="1181"/>
                    </a:lnTo>
                    <a:lnTo>
                      <a:pt x="679" y="1178"/>
                    </a:lnTo>
                    <a:lnTo>
                      <a:pt x="682" y="1175"/>
                    </a:lnTo>
                    <a:lnTo>
                      <a:pt x="681" y="1168"/>
                    </a:lnTo>
                    <a:lnTo>
                      <a:pt x="689" y="1171"/>
                    </a:lnTo>
                    <a:lnTo>
                      <a:pt x="692" y="1170"/>
                    </a:lnTo>
                    <a:lnTo>
                      <a:pt x="691" y="1160"/>
                    </a:lnTo>
                    <a:lnTo>
                      <a:pt x="684" y="1158"/>
                    </a:lnTo>
                    <a:lnTo>
                      <a:pt x="687" y="1151"/>
                    </a:lnTo>
                    <a:lnTo>
                      <a:pt x="682" y="1146"/>
                    </a:lnTo>
                    <a:lnTo>
                      <a:pt x="704" y="1073"/>
                    </a:lnTo>
                    <a:lnTo>
                      <a:pt x="736" y="972"/>
                    </a:lnTo>
                    <a:lnTo>
                      <a:pt x="768" y="876"/>
                    </a:lnTo>
                    <a:lnTo>
                      <a:pt x="795" y="790"/>
                    </a:lnTo>
                    <a:lnTo>
                      <a:pt x="826" y="697"/>
                    </a:lnTo>
                    <a:lnTo>
                      <a:pt x="860" y="597"/>
                    </a:lnTo>
                    <a:lnTo>
                      <a:pt x="892" y="503"/>
                    </a:lnTo>
                    <a:lnTo>
                      <a:pt x="841" y="484"/>
                    </a:lnTo>
                    <a:lnTo>
                      <a:pt x="795" y="466"/>
                    </a:lnTo>
                    <a:lnTo>
                      <a:pt x="755" y="449"/>
                    </a:lnTo>
                    <a:lnTo>
                      <a:pt x="711" y="430"/>
                    </a:lnTo>
                    <a:lnTo>
                      <a:pt x="701" y="427"/>
                    </a:lnTo>
                    <a:lnTo>
                      <a:pt x="671" y="413"/>
                    </a:lnTo>
                    <a:lnTo>
                      <a:pt x="630" y="395"/>
                    </a:lnTo>
                    <a:lnTo>
                      <a:pt x="588" y="375"/>
                    </a:lnTo>
                    <a:lnTo>
                      <a:pt x="541" y="351"/>
                    </a:lnTo>
                    <a:lnTo>
                      <a:pt x="497" y="327"/>
                    </a:lnTo>
                    <a:lnTo>
                      <a:pt x="449" y="302"/>
                    </a:lnTo>
                    <a:lnTo>
                      <a:pt x="407" y="278"/>
                    </a:lnTo>
                    <a:lnTo>
                      <a:pt x="367" y="255"/>
                    </a:lnTo>
                    <a:lnTo>
                      <a:pt x="326" y="231"/>
                    </a:lnTo>
                    <a:lnTo>
                      <a:pt x="282" y="202"/>
                    </a:lnTo>
                    <a:lnTo>
                      <a:pt x="242" y="175"/>
                    </a:lnTo>
                    <a:lnTo>
                      <a:pt x="198" y="147"/>
                    </a:lnTo>
                    <a:lnTo>
                      <a:pt x="157" y="118"/>
                    </a:lnTo>
                    <a:lnTo>
                      <a:pt x="120" y="91"/>
                    </a:lnTo>
                    <a:lnTo>
                      <a:pt x="81" y="62"/>
                    </a:lnTo>
                    <a:lnTo>
                      <a:pt x="39" y="30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2" y="30"/>
                    </a:lnTo>
                    <a:lnTo>
                      <a:pt x="4" y="76"/>
                    </a:lnTo>
                    <a:lnTo>
                      <a:pt x="4" y="79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2" y="82"/>
                    </a:lnTo>
                    <a:lnTo>
                      <a:pt x="21" y="66"/>
                    </a:lnTo>
                    <a:lnTo>
                      <a:pt x="27" y="84"/>
                    </a:lnTo>
                    <a:lnTo>
                      <a:pt x="26" y="89"/>
                    </a:lnTo>
                    <a:lnTo>
                      <a:pt x="4" y="91"/>
                    </a:lnTo>
                    <a:lnTo>
                      <a:pt x="10" y="113"/>
                    </a:lnTo>
                    <a:lnTo>
                      <a:pt x="4" y="140"/>
                    </a:lnTo>
                    <a:lnTo>
                      <a:pt x="4" y="147"/>
                    </a:lnTo>
                    <a:lnTo>
                      <a:pt x="0" y="150"/>
                    </a:lnTo>
                    <a:lnTo>
                      <a:pt x="2" y="152"/>
                    </a:lnTo>
                    <a:lnTo>
                      <a:pt x="16" y="155"/>
                    </a:lnTo>
                    <a:lnTo>
                      <a:pt x="36" y="153"/>
                    </a:lnTo>
                    <a:lnTo>
                      <a:pt x="53" y="160"/>
                    </a:lnTo>
                    <a:lnTo>
                      <a:pt x="61" y="153"/>
                    </a:lnTo>
                    <a:lnTo>
                      <a:pt x="66" y="148"/>
                    </a:lnTo>
                    <a:lnTo>
                      <a:pt x="70" y="145"/>
                    </a:lnTo>
                    <a:lnTo>
                      <a:pt x="76" y="147"/>
                    </a:lnTo>
                    <a:lnTo>
                      <a:pt x="80" y="145"/>
                    </a:lnTo>
                    <a:lnTo>
                      <a:pt x="88" y="135"/>
                    </a:lnTo>
                    <a:lnTo>
                      <a:pt x="95" y="133"/>
                    </a:lnTo>
                    <a:lnTo>
                      <a:pt x="115" y="140"/>
                    </a:lnTo>
                    <a:lnTo>
                      <a:pt x="142" y="138"/>
                    </a:lnTo>
                    <a:lnTo>
                      <a:pt x="147" y="142"/>
                    </a:lnTo>
                    <a:lnTo>
                      <a:pt x="147" y="152"/>
                    </a:lnTo>
                    <a:lnTo>
                      <a:pt x="146" y="172"/>
                    </a:lnTo>
                    <a:lnTo>
                      <a:pt x="146" y="177"/>
                    </a:lnTo>
                    <a:lnTo>
                      <a:pt x="151" y="180"/>
                    </a:lnTo>
                    <a:lnTo>
                      <a:pt x="147" y="192"/>
                    </a:lnTo>
                    <a:lnTo>
                      <a:pt x="146" y="209"/>
                    </a:lnTo>
                    <a:lnTo>
                      <a:pt x="144" y="218"/>
                    </a:lnTo>
                    <a:lnTo>
                      <a:pt x="147" y="234"/>
                    </a:lnTo>
                    <a:lnTo>
                      <a:pt x="142" y="251"/>
                    </a:lnTo>
                    <a:lnTo>
                      <a:pt x="142" y="255"/>
                    </a:lnTo>
                    <a:lnTo>
                      <a:pt x="140" y="261"/>
                    </a:lnTo>
                    <a:lnTo>
                      <a:pt x="154" y="282"/>
                    </a:lnTo>
                    <a:lnTo>
                      <a:pt x="156" y="299"/>
                    </a:lnTo>
                    <a:lnTo>
                      <a:pt x="152" y="320"/>
                    </a:lnTo>
                    <a:lnTo>
                      <a:pt x="151" y="348"/>
                    </a:lnTo>
                    <a:lnTo>
                      <a:pt x="152" y="405"/>
                    </a:lnTo>
                    <a:lnTo>
                      <a:pt x="147" y="425"/>
                    </a:lnTo>
                    <a:lnTo>
                      <a:pt x="147" y="429"/>
                    </a:lnTo>
                    <a:lnTo>
                      <a:pt x="151" y="430"/>
                    </a:lnTo>
                    <a:lnTo>
                      <a:pt x="146" y="450"/>
                    </a:lnTo>
                    <a:lnTo>
                      <a:pt x="147" y="476"/>
                    </a:lnTo>
                    <a:lnTo>
                      <a:pt x="147" y="484"/>
                    </a:lnTo>
                    <a:lnTo>
                      <a:pt x="146" y="488"/>
                    </a:lnTo>
                    <a:lnTo>
                      <a:pt x="142" y="491"/>
                    </a:lnTo>
                    <a:lnTo>
                      <a:pt x="140" y="498"/>
                    </a:lnTo>
                    <a:lnTo>
                      <a:pt x="144" y="511"/>
                    </a:lnTo>
                    <a:lnTo>
                      <a:pt x="144" y="521"/>
                    </a:lnTo>
                    <a:lnTo>
                      <a:pt x="142" y="525"/>
                    </a:lnTo>
                    <a:lnTo>
                      <a:pt x="137" y="543"/>
                    </a:lnTo>
                    <a:lnTo>
                      <a:pt x="137" y="555"/>
                    </a:lnTo>
                    <a:lnTo>
                      <a:pt x="139" y="564"/>
                    </a:lnTo>
                    <a:lnTo>
                      <a:pt x="146" y="577"/>
                    </a:lnTo>
                    <a:lnTo>
                      <a:pt x="174" y="607"/>
                    </a:lnTo>
                    <a:lnTo>
                      <a:pt x="189" y="641"/>
                    </a:lnTo>
                    <a:lnTo>
                      <a:pt x="191" y="651"/>
                    </a:lnTo>
                    <a:lnTo>
                      <a:pt x="205" y="665"/>
                    </a:lnTo>
                    <a:lnTo>
                      <a:pt x="206" y="670"/>
                    </a:lnTo>
                    <a:lnTo>
                      <a:pt x="206" y="680"/>
                    </a:lnTo>
                    <a:lnTo>
                      <a:pt x="206" y="682"/>
                    </a:lnTo>
                    <a:lnTo>
                      <a:pt x="201" y="685"/>
                    </a:lnTo>
                    <a:lnTo>
                      <a:pt x="191" y="699"/>
                    </a:lnTo>
                    <a:lnTo>
                      <a:pt x="176" y="727"/>
                    </a:lnTo>
                    <a:lnTo>
                      <a:pt x="173" y="746"/>
                    </a:lnTo>
                    <a:lnTo>
                      <a:pt x="171" y="751"/>
                    </a:lnTo>
                    <a:lnTo>
                      <a:pt x="166" y="758"/>
                    </a:lnTo>
                    <a:lnTo>
                      <a:pt x="161" y="759"/>
                    </a:lnTo>
                    <a:lnTo>
                      <a:pt x="157" y="766"/>
                    </a:lnTo>
                    <a:lnTo>
                      <a:pt x="159" y="768"/>
                    </a:lnTo>
                    <a:lnTo>
                      <a:pt x="159" y="776"/>
                    </a:lnTo>
                    <a:lnTo>
                      <a:pt x="156" y="780"/>
                    </a:lnTo>
                    <a:lnTo>
                      <a:pt x="151" y="781"/>
                    </a:lnTo>
                    <a:lnTo>
                      <a:pt x="142" y="790"/>
                    </a:lnTo>
                    <a:lnTo>
                      <a:pt x="139" y="795"/>
                    </a:lnTo>
                    <a:lnTo>
                      <a:pt x="140" y="803"/>
                    </a:lnTo>
                    <a:lnTo>
                      <a:pt x="137" y="807"/>
                    </a:lnTo>
                    <a:lnTo>
                      <a:pt x="134" y="797"/>
                    </a:lnTo>
                    <a:lnTo>
                      <a:pt x="127" y="797"/>
                    </a:lnTo>
                    <a:lnTo>
                      <a:pt x="120" y="802"/>
                    </a:lnTo>
                    <a:lnTo>
                      <a:pt x="113" y="807"/>
                    </a:lnTo>
                    <a:lnTo>
                      <a:pt x="107" y="820"/>
                    </a:lnTo>
                    <a:lnTo>
                      <a:pt x="108" y="825"/>
                    </a:lnTo>
                    <a:lnTo>
                      <a:pt x="108" y="844"/>
                    </a:lnTo>
                    <a:lnTo>
                      <a:pt x="112" y="849"/>
                    </a:lnTo>
                    <a:lnTo>
                      <a:pt x="127" y="854"/>
                    </a:lnTo>
                    <a:lnTo>
                      <a:pt x="125" y="862"/>
                    </a:lnTo>
                    <a:lnTo>
                      <a:pt x="119" y="862"/>
                    </a:lnTo>
                    <a:lnTo>
                      <a:pt x="112" y="864"/>
                    </a:lnTo>
                    <a:lnTo>
                      <a:pt x="105" y="873"/>
                    </a:lnTo>
                    <a:lnTo>
                      <a:pt x="105" y="878"/>
                    </a:lnTo>
                    <a:lnTo>
                      <a:pt x="113" y="901"/>
                    </a:lnTo>
                    <a:lnTo>
                      <a:pt x="117" y="910"/>
                    </a:lnTo>
                    <a:lnTo>
                      <a:pt x="117" y="923"/>
                    </a:lnTo>
                    <a:lnTo>
                      <a:pt x="124" y="949"/>
                    </a:lnTo>
                    <a:lnTo>
                      <a:pt x="125" y="950"/>
                    </a:lnTo>
                    <a:lnTo>
                      <a:pt x="125" y="954"/>
                    </a:lnTo>
                    <a:lnTo>
                      <a:pt x="127" y="957"/>
                    </a:lnTo>
                    <a:lnTo>
                      <a:pt x="129" y="954"/>
                    </a:lnTo>
                    <a:lnTo>
                      <a:pt x="139" y="952"/>
                    </a:lnTo>
                    <a:lnTo>
                      <a:pt x="140" y="959"/>
                    </a:lnTo>
                    <a:lnTo>
                      <a:pt x="140" y="962"/>
                    </a:lnTo>
                    <a:lnTo>
                      <a:pt x="135" y="974"/>
                    </a:lnTo>
                    <a:lnTo>
                      <a:pt x="129" y="987"/>
                    </a:lnTo>
                    <a:lnTo>
                      <a:pt x="124" y="991"/>
                    </a:lnTo>
                    <a:lnTo>
                      <a:pt x="113" y="1003"/>
                    </a:lnTo>
                    <a:lnTo>
                      <a:pt x="115" y="1013"/>
                    </a:lnTo>
                    <a:lnTo>
                      <a:pt x="113" y="1019"/>
                    </a:lnTo>
                    <a:lnTo>
                      <a:pt x="115" y="1035"/>
                    </a:lnTo>
                    <a:lnTo>
                      <a:pt x="120" y="1041"/>
                    </a:lnTo>
                    <a:lnTo>
                      <a:pt x="115" y="1058"/>
                    </a:lnTo>
                    <a:lnTo>
                      <a:pt x="115" y="1062"/>
                    </a:lnTo>
                    <a:lnTo>
                      <a:pt x="127" y="1070"/>
                    </a:lnTo>
                    <a:lnTo>
                      <a:pt x="139" y="1072"/>
                    </a:lnTo>
                    <a:lnTo>
                      <a:pt x="144" y="1075"/>
                    </a:lnTo>
                    <a:lnTo>
                      <a:pt x="146" y="1082"/>
                    </a:lnTo>
                    <a:lnTo>
                      <a:pt x="142" y="1087"/>
                    </a:lnTo>
                    <a:lnTo>
                      <a:pt x="139" y="1089"/>
                    </a:lnTo>
                    <a:lnTo>
                      <a:pt x="135" y="1094"/>
                    </a:lnTo>
                    <a:lnTo>
                      <a:pt x="146" y="1097"/>
                    </a:lnTo>
                    <a:lnTo>
                      <a:pt x="159" y="1095"/>
                    </a:lnTo>
                    <a:lnTo>
                      <a:pt x="159" y="1102"/>
                    </a:lnTo>
                    <a:lnTo>
                      <a:pt x="156" y="1111"/>
                    </a:lnTo>
                    <a:lnTo>
                      <a:pt x="159" y="1114"/>
                    </a:lnTo>
                    <a:lnTo>
                      <a:pt x="157" y="1122"/>
                    </a:lnTo>
                    <a:lnTo>
                      <a:pt x="149" y="1134"/>
                    </a:lnTo>
                    <a:lnTo>
                      <a:pt x="146" y="1139"/>
                    </a:lnTo>
                    <a:lnTo>
                      <a:pt x="146" y="1144"/>
                    </a:lnTo>
                    <a:lnTo>
                      <a:pt x="147" y="1148"/>
                    </a:lnTo>
                    <a:lnTo>
                      <a:pt x="139" y="1161"/>
                    </a:lnTo>
                    <a:lnTo>
                      <a:pt x="134" y="1175"/>
                    </a:lnTo>
                    <a:lnTo>
                      <a:pt x="132" y="1185"/>
                    </a:lnTo>
                    <a:lnTo>
                      <a:pt x="135" y="1188"/>
                    </a:lnTo>
                    <a:lnTo>
                      <a:pt x="142" y="1188"/>
                    </a:lnTo>
                    <a:lnTo>
                      <a:pt x="157" y="1178"/>
                    </a:lnTo>
                    <a:lnTo>
                      <a:pt x="161" y="1192"/>
                    </a:lnTo>
                    <a:lnTo>
                      <a:pt x="151" y="1198"/>
                    </a:lnTo>
                    <a:lnTo>
                      <a:pt x="151" y="1203"/>
                    </a:lnTo>
                    <a:lnTo>
                      <a:pt x="161" y="1214"/>
                    </a:lnTo>
                    <a:lnTo>
                      <a:pt x="156" y="1215"/>
                    </a:lnTo>
                    <a:lnTo>
                      <a:pt x="144" y="1207"/>
                    </a:lnTo>
                    <a:lnTo>
                      <a:pt x="130" y="1208"/>
                    </a:lnTo>
                    <a:lnTo>
                      <a:pt x="127" y="1214"/>
                    </a:lnTo>
                    <a:lnTo>
                      <a:pt x="139" y="1217"/>
                    </a:lnTo>
                    <a:lnTo>
                      <a:pt x="144" y="1220"/>
                    </a:lnTo>
                    <a:lnTo>
                      <a:pt x="144" y="1227"/>
                    </a:lnTo>
                    <a:lnTo>
                      <a:pt x="137" y="1227"/>
                    </a:lnTo>
                    <a:lnTo>
                      <a:pt x="129" y="1224"/>
                    </a:lnTo>
                    <a:lnTo>
                      <a:pt x="122" y="1224"/>
                    </a:lnTo>
                    <a:lnTo>
                      <a:pt x="119" y="1230"/>
                    </a:lnTo>
                    <a:lnTo>
                      <a:pt x="119" y="1239"/>
                    </a:lnTo>
                    <a:lnTo>
                      <a:pt x="124" y="1256"/>
                    </a:lnTo>
                    <a:lnTo>
                      <a:pt x="142" y="1279"/>
                    </a:lnTo>
                    <a:lnTo>
                      <a:pt x="149" y="1281"/>
                    </a:lnTo>
                    <a:lnTo>
                      <a:pt x="147" y="1276"/>
                    </a:lnTo>
                    <a:lnTo>
                      <a:pt x="151" y="1271"/>
                    </a:lnTo>
                    <a:lnTo>
                      <a:pt x="171" y="1281"/>
                    </a:lnTo>
                    <a:lnTo>
                      <a:pt x="173" y="1288"/>
                    </a:lnTo>
                    <a:lnTo>
                      <a:pt x="183" y="1283"/>
                    </a:lnTo>
                    <a:lnTo>
                      <a:pt x="201" y="1295"/>
                    </a:lnTo>
                    <a:lnTo>
                      <a:pt x="203" y="1303"/>
                    </a:lnTo>
                    <a:lnTo>
                      <a:pt x="196" y="1305"/>
                    </a:lnTo>
                    <a:lnTo>
                      <a:pt x="189" y="1301"/>
                    </a:lnTo>
                    <a:lnTo>
                      <a:pt x="188" y="1301"/>
                    </a:lnTo>
                    <a:lnTo>
                      <a:pt x="194" y="1306"/>
                    </a:lnTo>
                    <a:lnTo>
                      <a:pt x="203" y="1317"/>
                    </a:lnTo>
                    <a:lnTo>
                      <a:pt x="196" y="1327"/>
                    </a:lnTo>
                    <a:lnTo>
                      <a:pt x="210" y="1333"/>
                    </a:lnTo>
                    <a:lnTo>
                      <a:pt x="205" y="1335"/>
                    </a:lnTo>
                    <a:lnTo>
                      <a:pt x="173" y="1332"/>
                    </a:lnTo>
                    <a:lnTo>
                      <a:pt x="176" y="1337"/>
                    </a:lnTo>
                    <a:lnTo>
                      <a:pt x="208" y="1355"/>
                    </a:lnTo>
                    <a:lnTo>
                      <a:pt x="211" y="1360"/>
                    </a:lnTo>
                    <a:lnTo>
                      <a:pt x="216" y="1360"/>
                    </a:lnTo>
                    <a:lnTo>
                      <a:pt x="221" y="1355"/>
                    </a:lnTo>
                    <a:lnTo>
                      <a:pt x="227" y="1365"/>
                    </a:lnTo>
                    <a:lnTo>
                      <a:pt x="232" y="1364"/>
                    </a:lnTo>
                    <a:lnTo>
                      <a:pt x="243" y="1374"/>
                    </a:lnTo>
                    <a:lnTo>
                      <a:pt x="259" y="1372"/>
                    </a:lnTo>
                    <a:lnTo>
                      <a:pt x="262" y="1374"/>
                    </a:lnTo>
                    <a:lnTo>
                      <a:pt x="260" y="1387"/>
                    </a:lnTo>
                    <a:lnTo>
                      <a:pt x="262" y="1394"/>
                    </a:lnTo>
                    <a:lnTo>
                      <a:pt x="269" y="1396"/>
                    </a:lnTo>
                    <a:lnTo>
                      <a:pt x="277" y="1392"/>
                    </a:lnTo>
                    <a:lnTo>
                      <a:pt x="282" y="1396"/>
                    </a:lnTo>
                    <a:lnTo>
                      <a:pt x="276" y="1404"/>
                    </a:lnTo>
                    <a:lnTo>
                      <a:pt x="276" y="1411"/>
                    </a:lnTo>
                    <a:lnTo>
                      <a:pt x="274" y="1419"/>
                    </a:lnTo>
                    <a:lnTo>
                      <a:pt x="270" y="1425"/>
                    </a:lnTo>
                    <a:lnTo>
                      <a:pt x="259" y="1428"/>
                    </a:lnTo>
                    <a:lnTo>
                      <a:pt x="259" y="1435"/>
                    </a:lnTo>
                    <a:lnTo>
                      <a:pt x="262" y="1445"/>
                    </a:lnTo>
                    <a:lnTo>
                      <a:pt x="265" y="1453"/>
                    </a:lnTo>
                    <a:lnTo>
                      <a:pt x="272" y="1465"/>
                    </a:lnTo>
                    <a:lnTo>
                      <a:pt x="287" y="1472"/>
                    </a:lnTo>
                    <a:lnTo>
                      <a:pt x="292" y="1470"/>
                    </a:lnTo>
                    <a:lnTo>
                      <a:pt x="301" y="1460"/>
                    </a:lnTo>
                    <a:lnTo>
                      <a:pt x="304" y="1473"/>
                    </a:lnTo>
                    <a:lnTo>
                      <a:pt x="308" y="1467"/>
                    </a:lnTo>
                    <a:lnTo>
                      <a:pt x="308" y="1455"/>
                    </a:lnTo>
                    <a:lnTo>
                      <a:pt x="311" y="1455"/>
                    </a:lnTo>
                    <a:lnTo>
                      <a:pt x="311" y="1465"/>
                    </a:lnTo>
                    <a:lnTo>
                      <a:pt x="314" y="1473"/>
                    </a:lnTo>
                    <a:lnTo>
                      <a:pt x="311" y="1479"/>
                    </a:lnTo>
                    <a:lnTo>
                      <a:pt x="313" y="1487"/>
                    </a:lnTo>
                    <a:lnTo>
                      <a:pt x="314" y="1489"/>
                    </a:lnTo>
                    <a:lnTo>
                      <a:pt x="313" y="1495"/>
                    </a:lnTo>
                    <a:lnTo>
                      <a:pt x="321" y="1499"/>
                    </a:lnTo>
                    <a:lnTo>
                      <a:pt x="313" y="1509"/>
                    </a:lnTo>
                    <a:lnTo>
                      <a:pt x="311" y="1514"/>
                    </a:lnTo>
                    <a:lnTo>
                      <a:pt x="311" y="1524"/>
                    </a:lnTo>
                    <a:lnTo>
                      <a:pt x="318" y="1529"/>
                    </a:lnTo>
                    <a:lnTo>
                      <a:pt x="330" y="1517"/>
                    </a:lnTo>
                    <a:lnTo>
                      <a:pt x="343" y="1512"/>
                    </a:lnTo>
                    <a:lnTo>
                      <a:pt x="345" y="1506"/>
                    </a:lnTo>
                    <a:lnTo>
                      <a:pt x="350" y="1509"/>
                    </a:lnTo>
                    <a:lnTo>
                      <a:pt x="340" y="1539"/>
                    </a:lnTo>
                    <a:lnTo>
                      <a:pt x="336" y="1539"/>
                    </a:lnTo>
                    <a:lnTo>
                      <a:pt x="335" y="1544"/>
                    </a:lnTo>
                    <a:lnTo>
                      <a:pt x="336" y="1551"/>
                    </a:lnTo>
                    <a:lnTo>
                      <a:pt x="335" y="1553"/>
                    </a:lnTo>
                    <a:lnTo>
                      <a:pt x="335" y="1556"/>
                    </a:lnTo>
                    <a:lnTo>
                      <a:pt x="348" y="1563"/>
                    </a:lnTo>
                    <a:lnTo>
                      <a:pt x="365" y="1565"/>
                    </a:lnTo>
                    <a:lnTo>
                      <a:pt x="367" y="1566"/>
                    </a:lnTo>
                    <a:lnTo>
                      <a:pt x="367" y="1571"/>
                    </a:lnTo>
                    <a:lnTo>
                      <a:pt x="370" y="1571"/>
                    </a:lnTo>
                    <a:lnTo>
                      <a:pt x="368" y="1580"/>
                    </a:lnTo>
                    <a:lnTo>
                      <a:pt x="357" y="1573"/>
                    </a:lnTo>
                    <a:lnTo>
                      <a:pt x="341" y="1573"/>
                    </a:lnTo>
                    <a:lnTo>
                      <a:pt x="338" y="1578"/>
                    </a:lnTo>
                    <a:lnTo>
                      <a:pt x="338" y="1582"/>
                    </a:lnTo>
                    <a:lnTo>
                      <a:pt x="345" y="1582"/>
                    </a:lnTo>
                    <a:lnTo>
                      <a:pt x="351" y="1588"/>
                    </a:lnTo>
                    <a:lnTo>
                      <a:pt x="350" y="1597"/>
                    </a:lnTo>
                    <a:lnTo>
                      <a:pt x="427" y="162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44"/>
              <p:cNvSpPr>
                <a:spLocks/>
              </p:cNvSpPr>
              <p:nvPr userDrawn="1"/>
            </p:nvSpPr>
            <p:spPr bwMode="auto">
              <a:xfrm>
                <a:off x="211" y="-84"/>
                <a:ext cx="939" cy="1764"/>
              </a:xfrm>
              <a:custGeom>
                <a:avLst/>
                <a:gdLst>
                  <a:gd name="T0" fmla="*/ 733 w 939"/>
                  <a:gd name="T1" fmla="*/ 1715 h 1764"/>
                  <a:gd name="T2" fmla="*/ 919 w 939"/>
                  <a:gd name="T3" fmla="*/ 1733 h 1764"/>
                  <a:gd name="T4" fmla="*/ 902 w 939"/>
                  <a:gd name="T5" fmla="*/ 1688 h 1764"/>
                  <a:gd name="T6" fmla="*/ 919 w 939"/>
                  <a:gd name="T7" fmla="*/ 1637 h 1764"/>
                  <a:gd name="T8" fmla="*/ 902 w 939"/>
                  <a:gd name="T9" fmla="*/ 1575 h 1764"/>
                  <a:gd name="T10" fmla="*/ 876 w 939"/>
                  <a:gd name="T11" fmla="*/ 1541 h 1764"/>
                  <a:gd name="T12" fmla="*/ 858 w 939"/>
                  <a:gd name="T13" fmla="*/ 1506 h 1764"/>
                  <a:gd name="T14" fmla="*/ 839 w 939"/>
                  <a:gd name="T15" fmla="*/ 1458 h 1764"/>
                  <a:gd name="T16" fmla="*/ 817 w 939"/>
                  <a:gd name="T17" fmla="*/ 1428 h 1764"/>
                  <a:gd name="T18" fmla="*/ 780 w 939"/>
                  <a:gd name="T19" fmla="*/ 1369 h 1764"/>
                  <a:gd name="T20" fmla="*/ 768 w 939"/>
                  <a:gd name="T21" fmla="*/ 1332 h 1764"/>
                  <a:gd name="T22" fmla="*/ 747 w 939"/>
                  <a:gd name="T23" fmla="*/ 1303 h 1764"/>
                  <a:gd name="T24" fmla="*/ 736 w 939"/>
                  <a:gd name="T25" fmla="*/ 1271 h 1764"/>
                  <a:gd name="T26" fmla="*/ 723 w 939"/>
                  <a:gd name="T27" fmla="*/ 1227 h 1764"/>
                  <a:gd name="T28" fmla="*/ 689 w 939"/>
                  <a:gd name="T29" fmla="*/ 1202 h 1764"/>
                  <a:gd name="T30" fmla="*/ 689 w 939"/>
                  <a:gd name="T31" fmla="*/ 1171 h 1764"/>
                  <a:gd name="T32" fmla="*/ 704 w 939"/>
                  <a:gd name="T33" fmla="*/ 1073 h 1764"/>
                  <a:gd name="T34" fmla="*/ 892 w 939"/>
                  <a:gd name="T35" fmla="*/ 503 h 1764"/>
                  <a:gd name="T36" fmla="*/ 671 w 939"/>
                  <a:gd name="T37" fmla="*/ 413 h 1764"/>
                  <a:gd name="T38" fmla="*/ 407 w 939"/>
                  <a:gd name="T39" fmla="*/ 278 h 1764"/>
                  <a:gd name="T40" fmla="*/ 157 w 939"/>
                  <a:gd name="T41" fmla="*/ 118 h 1764"/>
                  <a:gd name="T42" fmla="*/ 2 w 939"/>
                  <a:gd name="T43" fmla="*/ 30 h 1764"/>
                  <a:gd name="T44" fmla="*/ 21 w 939"/>
                  <a:gd name="T45" fmla="*/ 66 h 1764"/>
                  <a:gd name="T46" fmla="*/ 4 w 939"/>
                  <a:gd name="T47" fmla="*/ 147 h 1764"/>
                  <a:gd name="T48" fmla="*/ 61 w 939"/>
                  <a:gd name="T49" fmla="*/ 153 h 1764"/>
                  <a:gd name="T50" fmla="*/ 95 w 939"/>
                  <a:gd name="T51" fmla="*/ 133 h 1764"/>
                  <a:gd name="T52" fmla="*/ 146 w 939"/>
                  <a:gd name="T53" fmla="*/ 177 h 1764"/>
                  <a:gd name="T54" fmla="*/ 142 w 939"/>
                  <a:gd name="T55" fmla="*/ 251 h 1764"/>
                  <a:gd name="T56" fmla="*/ 151 w 939"/>
                  <a:gd name="T57" fmla="*/ 348 h 1764"/>
                  <a:gd name="T58" fmla="*/ 147 w 939"/>
                  <a:gd name="T59" fmla="*/ 476 h 1764"/>
                  <a:gd name="T60" fmla="*/ 144 w 939"/>
                  <a:gd name="T61" fmla="*/ 521 h 1764"/>
                  <a:gd name="T62" fmla="*/ 174 w 939"/>
                  <a:gd name="T63" fmla="*/ 607 h 1764"/>
                  <a:gd name="T64" fmla="*/ 206 w 939"/>
                  <a:gd name="T65" fmla="*/ 682 h 1764"/>
                  <a:gd name="T66" fmla="*/ 166 w 939"/>
                  <a:gd name="T67" fmla="*/ 758 h 1764"/>
                  <a:gd name="T68" fmla="*/ 151 w 939"/>
                  <a:gd name="T69" fmla="*/ 781 h 1764"/>
                  <a:gd name="T70" fmla="*/ 127 w 939"/>
                  <a:gd name="T71" fmla="*/ 797 h 1764"/>
                  <a:gd name="T72" fmla="*/ 112 w 939"/>
                  <a:gd name="T73" fmla="*/ 849 h 1764"/>
                  <a:gd name="T74" fmla="*/ 105 w 939"/>
                  <a:gd name="T75" fmla="*/ 878 h 1764"/>
                  <a:gd name="T76" fmla="*/ 125 w 939"/>
                  <a:gd name="T77" fmla="*/ 954 h 1764"/>
                  <a:gd name="T78" fmla="*/ 135 w 939"/>
                  <a:gd name="T79" fmla="*/ 974 h 1764"/>
                  <a:gd name="T80" fmla="*/ 115 w 939"/>
                  <a:gd name="T81" fmla="*/ 1035 h 1764"/>
                  <a:gd name="T82" fmla="*/ 144 w 939"/>
                  <a:gd name="T83" fmla="*/ 1075 h 1764"/>
                  <a:gd name="T84" fmla="*/ 159 w 939"/>
                  <a:gd name="T85" fmla="*/ 1095 h 1764"/>
                  <a:gd name="T86" fmla="*/ 146 w 939"/>
                  <a:gd name="T87" fmla="*/ 1139 h 1764"/>
                  <a:gd name="T88" fmla="*/ 135 w 939"/>
                  <a:gd name="T89" fmla="*/ 1188 h 1764"/>
                  <a:gd name="T90" fmla="*/ 161 w 939"/>
                  <a:gd name="T91" fmla="*/ 1214 h 1764"/>
                  <a:gd name="T92" fmla="*/ 144 w 939"/>
                  <a:gd name="T93" fmla="*/ 1220 h 1764"/>
                  <a:gd name="T94" fmla="*/ 119 w 939"/>
                  <a:gd name="T95" fmla="*/ 1239 h 1764"/>
                  <a:gd name="T96" fmla="*/ 171 w 939"/>
                  <a:gd name="T97" fmla="*/ 1281 h 1764"/>
                  <a:gd name="T98" fmla="*/ 189 w 939"/>
                  <a:gd name="T99" fmla="*/ 1301 h 1764"/>
                  <a:gd name="T100" fmla="*/ 205 w 939"/>
                  <a:gd name="T101" fmla="*/ 1335 h 1764"/>
                  <a:gd name="T102" fmla="*/ 221 w 939"/>
                  <a:gd name="T103" fmla="*/ 1355 h 1764"/>
                  <a:gd name="T104" fmla="*/ 260 w 939"/>
                  <a:gd name="T105" fmla="*/ 1387 h 1764"/>
                  <a:gd name="T106" fmla="*/ 276 w 939"/>
                  <a:gd name="T107" fmla="*/ 1411 h 1764"/>
                  <a:gd name="T108" fmla="*/ 265 w 939"/>
                  <a:gd name="T109" fmla="*/ 1453 h 1764"/>
                  <a:gd name="T110" fmla="*/ 308 w 939"/>
                  <a:gd name="T111" fmla="*/ 1467 h 1764"/>
                  <a:gd name="T112" fmla="*/ 313 w 939"/>
                  <a:gd name="T113" fmla="*/ 1487 h 1764"/>
                  <a:gd name="T114" fmla="*/ 311 w 939"/>
                  <a:gd name="T115" fmla="*/ 1524 h 1764"/>
                  <a:gd name="T116" fmla="*/ 340 w 939"/>
                  <a:gd name="T117" fmla="*/ 1539 h 1764"/>
                  <a:gd name="T118" fmla="*/ 348 w 939"/>
                  <a:gd name="T119" fmla="*/ 1563 h 1764"/>
                  <a:gd name="T120" fmla="*/ 357 w 939"/>
                  <a:gd name="T121" fmla="*/ 1573 h 1764"/>
                  <a:gd name="T122" fmla="*/ 350 w 939"/>
                  <a:gd name="T123" fmla="*/ 1597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9" h="1764">
                    <a:moveTo>
                      <a:pt x="427" y="1624"/>
                    </a:moveTo>
                    <a:lnTo>
                      <a:pt x="488" y="1644"/>
                    </a:lnTo>
                    <a:lnTo>
                      <a:pt x="552" y="1664"/>
                    </a:lnTo>
                    <a:lnTo>
                      <a:pt x="613" y="1681"/>
                    </a:lnTo>
                    <a:lnTo>
                      <a:pt x="669" y="1698"/>
                    </a:lnTo>
                    <a:lnTo>
                      <a:pt x="733" y="1715"/>
                    </a:lnTo>
                    <a:lnTo>
                      <a:pt x="799" y="1732"/>
                    </a:lnTo>
                    <a:lnTo>
                      <a:pt x="936" y="1764"/>
                    </a:lnTo>
                    <a:lnTo>
                      <a:pt x="939" y="1757"/>
                    </a:lnTo>
                    <a:lnTo>
                      <a:pt x="931" y="1747"/>
                    </a:lnTo>
                    <a:lnTo>
                      <a:pt x="932" y="1744"/>
                    </a:lnTo>
                    <a:lnTo>
                      <a:pt x="919" y="1733"/>
                    </a:lnTo>
                    <a:lnTo>
                      <a:pt x="920" y="1728"/>
                    </a:lnTo>
                    <a:lnTo>
                      <a:pt x="909" y="1711"/>
                    </a:lnTo>
                    <a:lnTo>
                      <a:pt x="909" y="1705"/>
                    </a:lnTo>
                    <a:lnTo>
                      <a:pt x="912" y="1693"/>
                    </a:lnTo>
                    <a:lnTo>
                      <a:pt x="905" y="1693"/>
                    </a:lnTo>
                    <a:lnTo>
                      <a:pt x="902" y="1688"/>
                    </a:lnTo>
                    <a:lnTo>
                      <a:pt x="912" y="1674"/>
                    </a:lnTo>
                    <a:lnTo>
                      <a:pt x="915" y="1668"/>
                    </a:lnTo>
                    <a:lnTo>
                      <a:pt x="914" y="1654"/>
                    </a:lnTo>
                    <a:lnTo>
                      <a:pt x="914" y="1649"/>
                    </a:lnTo>
                    <a:lnTo>
                      <a:pt x="917" y="1647"/>
                    </a:lnTo>
                    <a:lnTo>
                      <a:pt x="919" y="1637"/>
                    </a:lnTo>
                    <a:lnTo>
                      <a:pt x="915" y="1630"/>
                    </a:lnTo>
                    <a:lnTo>
                      <a:pt x="915" y="1607"/>
                    </a:lnTo>
                    <a:lnTo>
                      <a:pt x="917" y="1605"/>
                    </a:lnTo>
                    <a:lnTo>
                      <a:pt x="912" y="1598"/>
                    </a:lnTo>
                    <a:lnTo>
                      <a:pt x="907" y="1580"/>
                    </a:lnTo>
                    <a:lnTo>
                      <a:pt x="902" y="1575"/>
                    </a:lnTo>
                    <a:lnTo>
                      <a:pt x="893" y="1578"/>
                    </a:lnTo>
                    <a:lnTo>
                      <a:pt x="888" y="1566"/>
                    </a:lnTo>
                    <a:lnTo>
                      <a:pt x="890" y="1565"/>
                    </a:lnTo>
                    <a:lnTo>
                      <a:pt x="888" y="1556"/>
                    </a:lnTo>
                    <a:lnTo>
                      <a:pt x="885" y="1556"/>
                    </a:lnTo>
                    <a:lnTo>
                      <a:pt x="876" y="1541"/>
                    </a:lnTo>
                    <a:lnTo>
                      <a:pt x="871" y="1539"/>
                    </a:lnTo>
                    <a:lnTo>
                      <a:pt x="871" y="1536"/>
                    </a:lnTo>
                    <a:lnTo>
                      <a:pt x="878" y="1534"/>
                    </a:lnTo>
                    <a:lnTo>
                      <a:pt x="876" y="1526"/>
                    </a:lnTo>
                    <a:lnTo>
                      <a:pt x="868" y="1512"/>
                    </a:lnTo>
                    <a:lnTo>
                      <a:pt x="858" y="1506"/>
                    </a:lnTo>
                    <a:lnTo>
                      <a:pt x="855" y="1502"/>
                    </a:lnTo>
                    <a:lnTo>
                      <a:pt x="855" y="1489"/>
                    </a:lnTo>
                    <a:lnTo>
                      <a:pt x="843" y="1479"/>
                    </a:lnTo>
                    <a:lnTo>
                      <a:pt x="843" y="1470"/>
                    </a:lnTo>
                    <a:lnTo>
                      <a:pt x="844" y="1463"/>
                    </a:lnTo>
                    <a:lnTo>
                      <a:pt x="839" y="1458"/>
                    </a:lnTo>
                    <a:lnTo>
                      <a:pt x="836" y="1443"/>
                    </a:lnTo>
                    <a:lnTo>
                      <a:pt x="831" y="1436"/>
                    </a:lnTo>
                    <a:lnTo>
                      <a:pt x="833" y="1431"/>
                    </a:lnTo>
                    <a:lnTo>
                      <a:pt x="829" y="1419"/>
                    </a:lnTo>
                    <a:lnTo>
                      <a:pt x="824" y="1419"/>
                    </a:lnTo>
                    <a:lnTo>
                      <a:pt x="817" y="1428"/>
                    </a:lnTo>
                    <a:lnTo>
                      <a:pt x="811" y="1425"/>
                    </a:lnTo>
                    <a:lnTo>
                      <a:pt x="809" y="1403"/>
                    </a:lnTo>
                    <a:lnTo>
                      <a:pt x="799" y="1384"/>
                    </a:lnTo>
                    <a:lnTo>
                      <a:pt x="799" y="1369"/>
                    </a:lnTo>
                    <a:lnTo>
                      <a:pt x="794" y="1372"/>
                    </a:lnTo>
                    <a:lnTo>
                      <a:pt x="780" y="1369"/>
                    </a:lnTo>
                    <a:lnTo>
                      <a:pt x="775" y="1360"/>
                    </a:lnTo>
                    <a:lnTo>
                      <a:pt x="772" y="1359"/>
                    </a:lnTo>
                    <a:lnTo>
                      <a:pt x="768" y="1350"/>
                    </a:lnTo>
                    <a:lnTo>
                      <a:pt x="777" y="1345"/>
                    </a:lnTo>
                    <a:lnTo>
                      <a:pt x="779" y="1338"/>
                    </a:lnTo>
                    <a:lnTo>
                      <a:pt x="768" y="1332"/>
                    </a:lnTo>
                    <a:lnTo>
                      <a:pt x="765" y="1323"/>
                    </a:lnTo>
                    <a:lnTo>
                      <a:pt x="758" y="1332"/>
                    </a:lnTo>
                    <a:lnTo>
                      <a:pt x="747" y="1332"/>
                    </a:lnTo>
                    <a:lnTo>
                      <a:pt x="747" y="1323"/>
                    </a:lnTo>
                    <a:lnTo>
                      <a:pt x="752" y="1320"/>
                    </a:lnTo>
                    <a:lnTo>
                      <a:pt x="747" y="1303"/>
                    </a:lnTo>
                    <a:lnTo>
                      <a:pt x="752" y="1298"/>
                    </a:lnTo>
                    <a:lnTo>
                      <a:pt x="750" y="1290"/>
                    </a:lnTo>
                    <a:lnTo>
                      <a:pt x="747" y="1284"/>
                    </a:lnTo>
                    <a:lnTo>
                      <a:pt x="748" y="1279"/>
                    </a:lnTo>
                    <a:lnTo>
                      <a:pt x="747" y="1271"/>
                    </a:lnTo>
                    <a:lnTo>
                      <a:pt x="736" y="1271"/>
                    </a:lnTo>
                    <a:lnTo>
                      <a:pt x="736" y="1261"/>
                    </a:lnTo>
                    <a:lnTo>
                      <a:pt x="740" y="1254"/>
                    </a:lnTo>
                    <a:lnTo>
                      <a:pt x="733" y="1249"/>
                    </a:lnTo>
                    <a:lnTo>
                      <a:pt x="736" y="1242"/>
                    </a:lnTo>
                    <a:lnTo>
                      <a:pt x="726" y="1225"/>
                    </a:lnTo>
                    <a:lnTo>
                      <a:pt x="723" y="1227"/>
                    </a:lnTo>
                    <a:lnTo>
                      <a:pt x="719" y="1235"/>
                    </a:lnTo>
                    <a:lnTo>
                      <a:pt x="708" y="1225"/>
                    </a:lnTo>
                    <a:lnTo>
                      <a:pt x="704" y="1215"/>
                    </a:lnTo>
                    <a:lnTo>
                      <a:pt x="706" y="1205"/>
                    </a:lnTo>
                    <a:lnTo>
                      <a:pt x="692" y="1200"/>
                    </a:lnTo>
                    <a:lnTo>
                      <a:pt x="689" y="1202"/>
                    </a:lnTo>
                    <a:lnTo>
                      <a:pt x="686" y="1195"/>
                    </a:lnTo>
                    <a:lnTo>
                      <a:pt x="684" y="1181"/>
                    </a:lnTo>
                    <a:lnTo>
                      <a:pt x="679" y="1178"/>
                    </a:lnTo>
                    <a:lnTo>
                      <a:pt x="682" y="1175"/>
                    </a:lnTo>
                    <a:lnTo>
                      <a:pt x="681" y="1168"/>
                    </a:lnTo>
                    <a:lnTo>
                      <a:pt x="689" y="1171"/>
                    </a:lnTo>
                    <a:lnTo>
                      <a:pt x="692" y="1170"/>
                    </a:lnTo>
                    <a:lnTo>
                      <a:pt x="691" y="1160"/>
                    </a:lnTo>
                    <a:lnTo>
                      <a:pt x="684" y="1158"/>
                    </a:lnTo>
                    <a:lnTo>
                      <a:pt x="687" y="1151"/>
                    </a:lnTo>
                    <a:lnTo>
                      <a:pt x="682" y="1146"/>
                    </a:lnTo>
                    <a:lnTo>
                      <a:pt x="704" y="1073"/>
                    </a:lnTo>
                    <a:lnTo>
                      <a:pt x="736" y="972"/>
                    </a:lnTo>
                    <a:lnTo>
                      <a:pt x="768" y="876"/>
                    </a:lnTo>
                    <a:lnTo>
                      <a:pt x="795" y="790"/>
                    </a:lnTo>
                    <a:lnTo>
                      <a:pt x="826" y="697"/>
                    </a:lnTo>
                    <a:lnTo>
                      <a:pt x="860" y="597"/>
                    </a:lnTo>
                    <a:lnTo>
                      <a:pt x="892" y="503"/>
                    </a:lnTo>
                    <a:lnTo>
                      <a:pt x="841" y="484"/>
                    </a:lnTo>
                    <a:lnTo>
                      <a:pt x="795" y="466"/>
                    </a:lnTo>
                    <a:lnTo>
                      <a:pt x="755" y="449"/>
                    </a:lnTo>
                    <a:lnTo>
                      <a:pt x="711" y="430"/>
                    </a:lnTo>
                    <a:lnTo>
                      <a:pt x="701" y="427"/>
                    </a:lnTo>
                    <a:lnTo>
                      <a:pt x="671" y="413"/>
                    </a:lnTo>
                    <a:lnTo>
                      <a:pt x="630" y="395"/>
                    </a:lnTo>
                    <a:lnTo>
                      <a:pt x="588" y="375"/>
                    </a:lnTo>
                    <a:lnTo>
                      <a:pt x="541" y="351"/>
                    </a:lnTo>
                    <a:lnTo>
                      <a:pt x="497" y="327"/>
                    </a:lnTo>
                    <a:lnTo>
                      <a:pt x="449" y="302"/>
                    </a:lnTo>
                    <a:lnTo>
                      <a:pt x="407" y="278"/>
                    </a:lnTo>
                    <a:lnTo>
                      <a:pt x="367" y="255"/>
                    </a:lnTo>
                    <a:lnTo>
                      <a:pt x="326" y="231"/>
                    </a:lnTo>
                    <a:lnTo>
                      <a:pt x="282" y="202"/>
                    </a:lnTo>
                    <a:lnTo>
                      <a:pt x="242" y="175"/>
                    </a:lnTo>
                    <a:lnTo>
                      <a:pt x="198" y="147"/>
                    </a:lnTo>
                    <a:lnTo>
                      <a:pt x="157" y="118"/>
                    </a:lnTo>
                    <a:lnTo>
                      <a:pt x="120" y="91"/>
                    </a:lnTo>
                    <a:lnTo>
                      <a:pt x="81" y="62"/>
                    </a:lnTo>
                    <a:lnTo>
                      <a:pt x="39" y="30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2" y="30"/>
                    </a:lnTo>
                    <a:lnTo>
                      <a:pt x="4" y="76"/>
                    </a:lnTo>
                    <a:lnTo>
                      <a:pt x="4" y="79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2" y="82"/>
                    </a:lnTo>
                    <a:lnTo>
                      <a:pt x="21" y="66"/>
                    </a:lnTo>
                    <a:lnTo>
                      <a:pt x="27" y="84"/>
                    </a:lnTo>
                    <a:lnTo>
                      <a:pt x="26" y="89"/>
                    </a:lnTo>
                    <a:lnTo>
                      <a:pt x="4" y="91"/>
                    </a:lnTo>
                    <a:lnTo>
                      <a:pt x="10" y="113"/>
                    </a:lnTo>
                    <a:lnTo>
                      <a:pt x="4" y="140"/>
                    </a:lnTo>
                    <a:lnTo>
                      <a:pt x="4" y="147"/>
                    </a:lnTo>
                    <a:lnTo>
                      <a:pt x="0" y="150"/>
                    </a:lnTo>
                    <a:lnTo>
                      <a:pt x="2" y="152"/>
                    </a:lnTo>
                    <a:lnTo>
                      <a:pt x="16" y="155"/>
                    </a:lnTo>
                    <a:lnTo>
                      <a:pt x="36" y="153"/>
                    </a:lnTo>
                    <a:lnTo>
                      <a:pt x="53" y="160"/>
                    </a:lnTo>
                    <a:lnTo>
                      <a:pt x="61" y="153"/>
                    </a:lnTo>
                    <a:lnTo>
                      <a:pt x="66" y="148"/>
                    </a:lnTo>
                    <a:lnTo>
                      <a:pt x="70" y="145"/>
                    </a:lnTo>
                    <a:lnTo>
                      <a:pt x="76" y="147"/>
                    </a:lnTo>
                    <a:lnTo>
                      <a:pt x="80" y="145"/>
                    </a:lnTo>
                    <a:lnTo>
                      <a:pt x="88" y="135"/>
                    </a:lnTo>
                    <a:lnTo>
                      <a:pt x="95" y="133"/>
                    </a:lnTo>
                    <a:lnTo>
                      <a:pt x="115" y="140"/>
                    </a:lnTo>
                    <a:lnTo>
                      <a:pt x="142" y="138"/>
                    </a:lnTo>
                    <a:lnTo>
                      <a:pt x="147" y="142"/>
                    </a:lnTo>
                    <a:lnTo>
                      <a:pt x="147" y="152"/>
                    </a:lnTo>
                    <a:lnTo>
                      <a:pt x="146" y="172"/>
                    </a:lnTo>
                    <a:lnTo>
                      <a:pt x="146" y="177"/>
                    </a:lnTo>
                    <a:lnTo>
                      <a:pt x="151" y="180"/>
                    </a:lnTo>
                    <a:lnTo>
                      <a:pt x="147" y="192"/>
                    </a:lnTo>
                    <a:lnTo>
                      <a:pt x="146" y="209"/>
                    </a:lnTo>
                    <a:lnTo>
                      <a:pt x="144" y="218"/>
                    </a:lnTo>
                    <a:lnTo>
                      <a:pt x="147" y="234"/>
                    </a:lnTo>
                    <a:lnTo>
                      <a:pt x="142" y="251"/>
                    </a:lnTo>
                    <a:lnTo>
                      <a:pt x="142" y="255"/>
                    </a:lnTo>
                    <a:lnTo>
                      <a:pt x="140" y="261"/>
                    </a:lnTo>
                    <a:lnTo>
                      <a:pt x="154" y="282"/>
                    </a:lnTo>
                    <a:lnTo>
                      <a:pt x="156" y="299"/>
                    </a:lnTo>
                    <a:lnTo>
                      <a:pt x="152" y="320"/>
                    </a:lnTo>
                    <a:lnTo>
                      <a:pt x="151" y="348"/>
                    </a:lnTo>
                    <a:lnTo>
                      <a:pt x="152" y="405"/>
                    </a:lnTo>
                    <a:lnTo>
                      <a:pt x="147" y="425"/>
                    </a:lnTo>
                    <a:lnTo>
                      <a:pt x="147" y="429"/>
                    </a:lnTo>
                    <a:lnTo>
                      <a:pt x="151" y="430"/>
                    </a:lnTo>
                    <a:lnTo>
                      <a:pt x="146" y="450"/>
                    </a:lnTo>
                    <a:lnTo>
                      <a:pt x="147" y="476"/>
                    </a:lnTo>
                    <a:lnTo>
                      <a:pt x="147" y="484"/>
                    </a:lnTo>
                    <a:lnTo>
                      <a:pt x="146" y="488"/>
                    </a:lnTo>
                    <a:lnTo>
                      <a:pt x="142" y="491"/>
                    </a:lnTo>
                    <a:lnTo>
                      <a:pt x="140" y="498"/>
                    </a:lnTo>
                    <a:lnTo>
                      <a:pt x="144" y="511"/>
                    </a:lnTo>
                    <a:lnTo>
                      <a:pt x="144" y="521"/>
                    </a:lnTo>
                    <a:lnTo>
                      <a:pt x="142" y="525"/>
                    </a:lnTo>
                    <a:lnTo>
                      <a:pt x="137" y="543"/>
                    </a:lnTo>
                    <a:lnTo>
                      <a:pt x="137" y="555"/>
                    </a:lnTo>
                    <a:lnTo>
                      <a:pt x="139" y="564"/>
                    </a:lnTo>
                    <a:lnTo>
                      <a:pt x="146" y="577"/>
                    </a:lnTo>
                    <a:lnTo>
                      <a:pt x="174" y="607"/>
                    </a:lnTo>
                    <a:lnTo>
                      <a:pt x="189" y="641"/>
                    </a:lnTo>
                    <a:lnTo>
                      <a:pt x="191" y="651"/>
                    </a:lnTo>
                    <a:lnTo>
                      <a:pt x="205" y="665"/>
                    </a:lnTo>
                    <a:lnTo>
                      <a:pt x="206" y="670"/>
                    </a:lnTo>
                    <a:lnTo>
                      <a:pt x="206" y="680"/>
                    </a:lnTo>
                    <a:lnTo>
                      <a:pt x="206" y="682"/>
                    </a:lnTo>
                    <a:lnTo>
                      <a:pt x="201" y="685"/>
                    </a:lnTo>
                    <a:lnTo>
                      <a:pt x="191" y="699"/>
                    </a:lnTo>
                    <a:lnTo>
                      <a:pt x="176" y="727"/>
                    </a:lnTo>
                    <a:lnTo>
                      <a:pt x="173" y="746"/>
                    </a:lnTo>
                    <a:lnTo>
                      <a:pt x="171" y="751"/>
                    </a:lnTo>
                    <a:lnTo>
                      <a:pt x="166" y="758"/>
                    </a:lnTo>
                    <a:lnTo>
                      <a:pt x="161" y="759"/>
                    </a:lnTo>
                    <a:lnTo>
                      <a:pt x="157" y="766"/>
                    </a:lnTo>
                    <a:lnTo>
                      <a:pt x="159" y="768"/>
                    </a:lnTo>
                    <a:lnTo>
                      <a:pt x="159" y="776"/>
                    </a:lnTo>
                    <a:lnTo>
                      <a:pt x="156" y="780"/>
                    </a:lnTo>
                    <a:lnTo>
                      <a:pt x="151" y="781"/>
                    </a:lnTo>
                    <a:lnTo>
                      <a:pt x="142" y="790"/>
                    </a:lnTo>
                    <a:lnTo>
                      <a:pt x="139" y="795"/>
                    </a:lnTo>
                    <a:lnTo>
                      <a:pt x="140" y="803"/>
                    </a:lnTo>
                    <a:lnTo>
                      <a:pt x="137" y="807"/>
                    </a:lnTo>
                    <a:lnTo>
                      <a:pt x="134" y="797"/>
                    </a:lnTo>
                    <a:lnTo>
                      <a:pt x="127" y="797"/>
                    </a:lnTo>
                    <a:lnTo>
                      <a:pt x="120" y="802"/>
                    </a:lnTo>
                    <a:lnTo>
                      <a:pt x="113" y="807"/>
                    </a:lnTo>
                    <a:lnTo>
                      <a:pt x="107" y="820"/>
                    </a:lnTo>
                    <a:lnTo>
                      <a:pt x="108" y="825"/>
                    </a:lnTo>
                    <a:lnTo>
                      <a:pt x="108" y="844"/>
                    </a:lnTo>
                    <a:lnTo>
                      <a:pt x="112" y="849"/>
                    </a:lnTo>
                    <a:lnTo>
                      <a:pt x="127" y="854"/>
                    </a:lnTo>
                    <a:lnTo>
                      <a:pt x="125" y="862"/>
                    </a:lnTo>
                    <a:lnTo>
                      <a:pt x="119" y="862"/>
                    </a:lnTo>
                    <a:lnTo>
                      <a:pt x="112" y="864"/>
                    </a:lnTo>
                    <a:lnTo>
                      <a:pt x="105" y="873"/>
                    </a:lnTo>
                    <a:lnTo>
                      <a:pt x="105" y="878"/>
                    </a:lnTo>
                    <a:lnTo>
                      <a:pt x="113" y="901"/>
                    </a:lnTo>
                    <a:lnTo>
                      <a:pt x="117" y="910"/>
                    </a:lnTo>
                    <a:lnTo>
                      <a:pt x="117" y="923"/>
                    </a:lnTo>
                    <a:lnTo>
                      <a:pt x="124" y="949"/>
                    </a:lnTo>
                    <a:lnTo>
                      <a:pt x="125" y="950"/>
                    </a:lnTo>
                    <a:lnTo>
                      <a:pt x="125" y="954"/>
                    </a:lnTo>
                    <a:lnTo>
                      <a:pt x="127" y="957"/>
                    </a:lnTo>
                    <a:lnTo>
                      <a:pt x="129" y="954"/>
                    </a:lnTo>
                    <a:lnTo>
                      <a:pt x="139" y="952"/>
                    </a:lnTo>
                    <a:lnTo>
                      <a:pt x="140" y="959"/>
                    </a:lnTo>
                    <a:lnTo>
                      <a:pt x="140" y="962"/>
                    </a:lnTo>
                    <a:lnTo>
                      <a:pt x="135" y="974"/>
                    </a:lnTo>
                    <a:lnTo>
                      <a:pt x="129" y="987"/>
                    </a:lnTo>
                    <a:lnTo>
                      <a:pt x="124" y="991"/>
                    </a:lnTo>
                    <a:lnTo>
                      <a:pt x="113" y="1003"/>
                    </a:lnTo>
                    <a:lnTo>
                      <a:pt x="115" y="1013"/>
                    </a:lnTo>
                    <a:lnTo>
                      <a:pt x="113" y="1019"/>
                    </a:lnTo>
                    <a:lnTo>
                      <a:pt x="115" y="1035"/>
                    </a:lnTo>
                    <a:lnTo>
                      <a:pt x="120" y="1041"/>
                    </a:lnTo>
                    <a:lnTo>
                      <a:pt x="115" y="1058"/>
                    </a:lnTo>
                    <a:lnTo>
                      <a:pt x="115" y="1062"/>
                    </a:lnTo>
                    <a:lnTo>
                      <a:pt x="127" y="1070"/>
                    </a:lnTo>
                    <a:lnTo>
                      <a:pt x="139" y="1072"/>
                    </a:lnTo>
                    <a:lnTo>
                      <a:pt x="144" y="1075"/>
                    </a:lnTo>
                    <a:lnTo>
                      <a:pt x="146" y="1082"/>
                    </a:lnTo>
                    <a:lnTo>
                      <a:pt x="142" y="1087"/>
                    </a:lnTo>
                    <a:lnTo>
                      <a:pt x="139" y="1089"/>
                    </a:lnTo>
                    <a:lnTo>
                      <a:pt x="135" y="1094"/>
                    </a:lnTo>
                    <a:lnTo>
                      <a:pt x="146" y="1097"/>
                    </a:lnTo>
                    <a:lnTo>
                      <a:pt x="159" y="1095"/>
                    </a:lnTo>
                    <a:lnTo>
                      <a:pt x="159" y="1102"/>
                    </a:lnTo>
                    <a:lnTo>
                      <a:pt x="156" y="1111"/>
                    </a:lnTo>
                    <a:lnTo>
                      <a:pt x="159" y="1114"/>
                    </a:lnTo>
                    <a:lnTo>
                      <a:pt x="157" y="1122"/>
                    </a:lnTo>
                    <a:lnTo>
                      <a:pt x="149" y="1134"/>
                    </a:lnTo>
                    <a:lnTo>
                      <a:pt x="146" y="1139"/>
                    </a:lnTo>
                    <a:lnTo>
                      <a:pt x="146" y="1144"/>
                    </a:lnTo>
                    <a:lnTo>
                      <a:pt x="147" y="1148"/>
                    </a:lnTo>
                    <a:lnTo>
                      <a:pt x="139" y="1161"/>
                    </a:lnTo>
                    <a:lnTo>
                      <a:pt x="134" y="1175"/>
                    </a:lnTo>
                    <a:lnTo>
                      <a:pt x="132" y="1185"/>
                    </a:lnTo>
                    <a:lnTo>
                      <a:pt x="135" y="1188"/>
                    </a:lnTo>
                    <a:lnTo>
                      <a:pt x="142" y="1188"/>
                    </a:lnTo>
                    <a:lnTo>
                      <a:pt x="157" y="1178"/>
                    </a:lnTo>
                    <a:lnTo>
                      <a:pt x="161" y="1192"/>
                    </a:lnTo>
                    <a:lnTo>
                      <a:pt x="151" y="1198"/>
                    </a:lnTo>
                    <a:lnTo>
                      <a:pt x="151" y="1203"/>
                    </a:lnTo>
                    <a:lnTo>
                      <a:pt x="161" y="1214"/>
                    </a:lnTo>
                    <a:lnTo>
                      <a:pt x="156" y="1215"/>
                    </a:lnTo>
                    <a:lnTo>
                      <a:pt x="144" y="1207"/>
                    </a:lnTo>
                    <a:lnTo>
                      <a:pt x="130" y="1208"/>
                    </a:lnTo>
                    <a:lnTo>
                      <a:pt x="127" y="1214"/>
                    </a:lnTo>
                    <a:lnTo>
                      <a:pt x="139" y="1217"/>
                    </a:lnTo>
                    <a:lnTo>
                      <a:pt x="144" y="1220"/>
                    </a:lnTo>
                    <a:lnTo>
                      <a:pt x="144" y="1227"/>
                    </a:lnTo>
                    <a:lnTo>
                      <a:pt x="137" y="1227"/>
                    </a:lnTo>
                    <a:lnTo>
                      <a:pt x="129" y="1224"/>
                    </a:lnTo>
                    <a:lnTo>
                      <a:pt x="122" y="1224"/>
                    </a:lnTo>
                    <a:lnTo>
                      <a:pt x="119" y="1230"/>
                    </a:lnTo>
                    <a:lnTo>
                      <a:pt x="119" y="1239"/>
                    </a:lnTo>
                    <a:lnTo>
                      <a:pt x="124" y="1256"/>
                    </a:lnTo>
                    <a:lnTo>
                      <a:pt x="142" y="1279"/>
                    </a:lnTo>
                    <a:lnTo>
                      <a:pt x="149" y="1281"/>
                    </a:lnTo>
                    <a:lnTo>
                      <a:pt x="147" y="1276"/>
                    </a:lnTo>
                    <a:lnTo>
                      <a:pt x="151" y="1271"/>
                    </a:lnTo>
                    <a:lnTo>
                      <a:pt x="171" y="1281"/>
                    </a:lnTo>
                    <a:lnTo>
                      <a:pt x="173" y="1288"/>
                    </a:lnTo>
                    <a:lnTo>
                      <a:pt x="183" y="1283"/>
                    </a:lnTo>
                    <a:lnTo>
                      <a:pt x="201" y="1295"/>
                    </a:lnTo>
                    <a:lnTo>
                      <a:pt x="203" y="1303"/>
                    </a:lnTo>
                    <a:lnTo>
                      <a:pt x="196" y="1305"/>
                    </a:lnTo>
                    <a:lnTo>
                      <a:pt x="189" y="1301"/>
                    </a:lnTo>
                    <a:lnTo>
                      <a:pt x="188" y="1301"/>
                    </a:lnTo>
                    <a:lnTo>
                      <a:pt x="194" y="1306"/>
                    </a:lnTo>
                    <a:lnTo>
                      <a:pt x="203" y="1317"/>
                    </a:lnTo>
                    <a:lnTo>
                      <a:pt x="196" y="1327"/>
                    </a:lnTo>
                    <a:lnTo>
                      <a:pt x="210" y="1333"/>
                    </a:lnTo>
                    <a:lnTo>
                      <a:pt x="205" y="1335"/>
                    </a:lnTo>
                    <a:lnTo>
                      <a:pt x="173" y="1332"/>
                    </a:lnTo>
                    <a:lnTo>
                      <a:pt x="176" y="1337"/>
                    </a:lnTo>
                    <a:lnTo>
                      <a:pt x="208" y="1355"/>
                    </a:lnTo>
                    <a:lnTo>
                      <a:pt x="211" y="1360"/>
                    </a:lnTo>
                    <a:lnTo>
                      <a:pt x="216" y="1360"/>
                    </a:lnTo>
                    <a:lnTo>
                      <a:pt x="221" y="1355"/>
                    </a:lnTo>
                    <a:lnTo>
                      <a:pt x="227" y="1365"/>
                    </a:lnTo>
                    <a:lnTo>
                      <a:pt x="232" y="1364"/>
                    </a:lnTo>
                    <a:lnTo>
                      <a:pt x="243" y="1374"/>
                    </a:lnTo>
                    <a:lnTo>
                      <a:pt x="259" y="1372"/>
                    </a:lnTo>
                    <a:lnTo>
                      <a:pt x="262" y="1374"/>
                    </a:lnTo>
                    <a:lnTo>
                      <a:pt x="260" y="1387"/>
                    </a:lnTo>
                    <a:lnTo>
                      <a:pt x="262" y="1394"/>
                    </a:lnTo>
                    <a:lnTo>
                      <a:pt x="269" y="1396"/>
                    </a:lnTo>
                    <a:lnTo>
                      <a:pt x="277" y="1392"/>
                    </a:lnTo>
                    <a:lnTo>
                      <a:pt x="282" y="1396"/>
                    </a:lnTo>
                    <a:lnTo>
                      <a:pt x="276" y="1404"/>
                    </a:lnTo>
                    <a:lnTo>
                      <a:pt x="276" y="1411"/>
                    </a:lnTo>
                    <a:lnTo>
                      <a:pt x="274" y="1419"/>
                    </a:lnTo>
                    <a:lnTo>
                      <a:pt x="270" y="1425"/>
                    </a:lnTo>
                    <a:lnTo>
                      <a:pt x="259" y="1428"/>
                    </a:lnTo>
                    <a:lnTo>
                      <a:pt x="259" y="1435"/>
                    </a:lnTo>
                    <a:lnTo>
                      <a:pt x="262" y="1445"/>
                    </a:lnTo>
                    <a:lnTo>
                      <a:pt x="265" y="1453"/>
                    </a:lnTo>
                    <a:lnTo>
                      <a:pt x="272" y="1465"/>
                    </a:lnTo>
                    <a:lnTo>
                      <a:pt x="287" y="1472"/>
                    </a:lnTo>
                    <a:lnTo>
                      <a:pt x="292" y="1470"/>
                    </a:lnTo>
                    <a:lnTo>
                      <a:pt x="301" y="1460"/>
                    </a:lnTo>
                    <a:lnTo>
                      <a:pt x="304" y="1473"/>
                    </a:lnTo>
                    <a:lnTo>
                      <a:pt x="308" y="1467"/>
                    </a:lnTo>
                    <a:lnTo>
                      <a:pt x="308" y="1455"/>
                    </a:lnTo>
                    <a:lnTo>
                      <a:pt x="311" y="1455"/>
                    </a:lnTo>
                    <a:lnTo>
                      <a:pt x="311" y="1465"/>
                    </a:lnTo>
                    <a:lnTo>
                      <a:pt x="314" y="1473"/>
                    </a:lnTo>
                    <a:lnTo>
                      <a:pt x="311" y="1479"/>
                    </a:lnTo>
                    <a:lnTo>
                      <a:pt x="313" y="1487"/>
                    </a:lnTo>
                    <a:lnTo>
                      <a:pt x="314" y="1489"/>
                    </a:lnTo>
                    <a:lnTo>
                      <a:pt x="313" y="1495"/>
                    </a:lnTo>
                    <a:lnTo>
                      <a:pt x="321" y="1499"/>
                    </a:lnTo>
                    <a:lnTo>
                      <a:pt x="313" y="1509"/>
                    </a:lnTo>
                    <a:lnTo>
                      <a:pt x="311" y="1514"/>
                    </a:lnTo>
                    <a:lnTo>
                      <a:pt x="311" y="1524"/>
                    </a:lnTo>
                    <a:lnTo>
                      <a:pt x="318" y="1529"/>
                    </a:lnTo>
                    <a:lnTo>
                      <a:pt x="330" y="1517"/>
                    </a:lnTo>
                    <a:lnTo>
                      <a:pt x="343" y="1512"/>
                    </a:lnTo>
                    <a:lnTo>
                      <a:pt x="345" y="1506"/>
                    </a:lnTo>
                    <a:lnTo>
                      <a:pt x="350" y="1509"/>
                    </a:lnTo>
                    <a:lnTo>
                      <a:pt x="340" y="1539"/>
                    </a:lnTo>
                    <a:lnTo>
                      <a:pt x="336" y="1539"/>
                    </a:lnTo>
                    <a:lnTo>
                      <a:pt x="335" y="1544"/>
                    </a:lnTo>
                    <a:lnTo>
                      <a:pt x="336" y="1551"/>
                    </a:lnTo>
                    <a:lnTo>
                      <a:pt x="335" y="1553"/>
                    </a:lnTo>
                    <a:lnTo>
                      <a:pt x="335" y="1556"/>
                    </a:lnTo>
                    <a:lnTo>
                      <a:pt x="348" y="1563"/>
                    </a:lnTo>
                    <a:lnTo>
                      <a:pt x="365" y="1565"/>
                    </a:lnTo>
                    <a:lnTo>
                      <a:pt x="367" y="1566"/>
                    </a:lnTo>
                    <a:lnTo>
                      <a:pt x="367" y="1571"/>
                    </a:lnTo>
                    <a:lnTo>
                      <a:pt x="370" y="1571"/>
                    </a:lnTo>
                    <a:lnTo>
                      <a:pt x="368" y="1580"/>
                    </a:lnTo>
                    <a:lnTo>
                      <a:pt x="357" y="1573"/>
                    </a:lnTo>
                    <a:lnTo>
                      <a:pt x="341" y="1573"/>
                    </a:lnTo>
                    <a:lnTo>
                      <a:pt x="338" y="1578"/>
                    </a:lnTo>
                    <a:lnTo>
                      <a:pt x="338" y="1582"/>
                    </a:lnTo>
                    <a:lnTo>
                      <a:pt x="345" y="1582"/>
                    </a:lnTo>
                    <a:lnTo>
                      <a:pt x="351" y="1588"/>
                    </a:lnTo>
                    <a:lnTo>
                      <a:pt x="350" y="1597"/>
                    </a:lnTo>
                    <a:lnTo>
                      <a:pt x="427" y="162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45"/>
              <p:cNvSpPr>
                <a:spLocks/>
              </p:cNvSpPr>
              <p:nvPr userDrawn="1"/>
            </p:nvSpPr>
            <p:spPr bwMode="auto">
              <a:xfrm>
                <a:off x="2440" y="924"/>
                <a:ext cx="1571" cy="1465"/>
              </a:xfrm>
              <a:custGeom>
                <a:avLst/>
                <a:gdLst>
                  <a:gd name="T0" fmla="*/ 1224 w 1571"/>
                  <a:gd name="T1" fmla="*/ 1326 h 1465"/>
                  <a:gd name="T2" fmla="*/ 1114 w 1571"/>
                  <a:gd name="T3" fmla="*/ 1382 h 1465"/>
                  <a:gd name="T4" fmla="*/ 1063 w 1571"/>
                  <a:gd name="T5" fmla="*/ 1441 h 1465"/>
                  <a:gd name="T6" fmla="*/ 1004 w 1571"/>
                  <a:gd name="T7" fmla="*/ 1450 h 1465"/>
                  <a:gd name="T8" fmla="*/ 1048 w 1571"/>
                  <a:gd name="T9" fmla="*/ 1419 h 1465"/>
                  <a:gd name="T10" fmla="*/ 1038 w 1571"/>
                  <a:gd name="T11" fmla="*/ 1350 h 1465"/>
                  <a:gd name="T12" fmla="*/ 1077 w 1571"/>
                  <a:gd name="T13" fmla="*/ 1303 h 1465"/>
                  <a:gd name="T14" fmla="*/ 1077 w 1571"/>
                  <a:gd name="T15" fmla="*/ 1163 h 1465"/>
                  <a:gd name="T16" fmla="*/ 1043 w 1571"/>
                  <a:gd name="T17" fmla="*/ 1104 h 1465"/>
                  <a:gd name="T18" fmla="*/ 1092 w 1571"/>
                  <a:gd name="T19" fmla="*/ 1126 h 1465"/>
                  <a:gd name="T20" fmla="*/ 1119 w 1571"/>
                  <a:gd name="T21" fmla="*/ 1142 h 1465"/>
                  <a:gd name="T22" fmla="*/ 1180 w 1571"/>
                  <a:gd name="T23" fmla="*/ 1141 h 1465"/>
                  <a:gd name="T24" fmla="*/ 1191 w 1571"/>
                  <a:gd name="T25" fmla="*/ 1117 h 1465"/>
                  <a:gd name="T26" fmla="*/ 1163 w 1571"/>
                  <a:gd name="T27" fmla="*/ 1088 h 1465"/>
                  <a:gd name="T28" fmla="*/ 1129 w 1571"/>
                  <a:gd name="T29" fmla="*/ 1055 h 1465"/>
                  <a:gd name="T30" fmla="*/ 1031 w 1571"/>
                  <a:gd name="T31" fmla="*/ 1029 h 1465"/>
                  <a:gd name="T32" fmla="*/ 960 w 1571"/>
                  <a:gd name="T33" fmla="*/ 1024 h 1465"/>
                  <a:gd name="T34" fmla="*/ 911 w 1571"/>
                  <a:gd name="T35" fmla="*/ 1033 h 1465"/>
                  <a:gd name="T36" fmla="*/ 818 w 1571"/>
                  <a:gd name="T37" fmla="*/ 1006 h 1465"/>
                  <a:gd name="T38" fmla="*/ 812 w 1571"/>
                  <a:gd name="T39" fmla="*/ 1017 h 1465"/>
                  <a:gd name="T40" fmla="*/ 805 w 1571"/>
                  <a:gd name="T41" fmla="*/ 979 h 1465"/>
                  <a:gd name="T42" fmla="*/ 749 w 1571"/>
                  <a:gd name="T43" fmla="*/ 882 h 1465"/>
                  <a:gd name="T44" fmla="*/ 639 w 1571"/>
                  <a:gd name="T45" fmla="*/ 820 h 1465"/>
                  <a:gd name="T46" fmla="*/ 558 w 1571"/>
                  <a:gd name="T47" fmla="*/ 810 h 1465"/>
                  <a:gd name="T48" fmla="*/ 499 w 1571"/>
                  <a:gd name="T49" fmla="*/ 849 h 1465"/>
                  <a:gd name="T50" fmla="*/ 491 w 1571"/>
                  <a:gd name="T51" fmla="*/ 823 h 1465"/>
                  <a:gd name="T52" fmla="*/ 462 w 1571"/>
                  <a:gd name="T53" fmla="*/ 852 h 1465"/>
                  <a:gd name="T54" fmla="*/ 405 w 1571"/>
                  <a:gd name="T55" fmla="*/ 925 h 1465"/>
                  <a:gd name="T56" fmla="*/ 293 w 1571"/>
                  <a:gd name="T57" fmla="*/ 930 h 1465"/>
                  <a:gd name="T58" fmla="*/ 221 w 1571"/>
                  <a:gd name="T59" fmla="*/ 898 h 1465"/>
                  <a:gd name="T60" fmla="*/ 131 w 1571"/>
                  <a:gd name="T61" fmla="*/ 888 h 1465"/>
                  <a:gd name="T62" fmla="*/ 82 w 1571"/>
                  <a:gd name="T63" fmla="*/ 877 h 1465"/>
                  <a:gd name="T64" fmla="*/ 33 w 1571"/>
                  <a:gd name="T65" fmla="*/ 810 h 1465"/>
                  <a:gd name="T66" fmla="*/ 0 w 1571"/>
                  <a:gd name="T67" fmla="*/ 447 h 1465"/>
                  <a:gd name="T68" fmla="*/ 236 w 1571"/>
                  <a:gd name="T69" fmla="*/ 141 h 1465"/>
                  <a:gd name="T70" fmla="*/ 418 w 1571"/>
                  <a:gd name="T71" fmla="*/ 54 h 1465"/>
                  <a:gd name="T72" fmla="*/ 447 w 1571"/>
                  <a:gd name="T73" fmla="*/ 72 h 1465"/>
                  <a:gd name="T74" fmla="*/ 550 w 1571"/>
                  <a:gd name="T75" fmla="*/ 92 h 1465"/>
                  <a:gd name="T76" fmla="*/ 563 w 1571"/>
                  <a:gd name="T77" fmla="*/ 168 h 1465"/>
                  <a:gd name="T78" fmla="*/ 693 w 1571"/>
                  <a:gd name="T79" fmla="*/ 99 h 1465"/>
                  <a:gd name="T80" fmla="*/ 742 w 1571"/>
                  <a:gd name="T81" fmla="*/ 98 h 1465"/>
                  <a:gd name="T82" fmla="*/ 778 w 1571"/>
                  <a:gd name="T83" fmla="*/ 200 h 1465"/>
                  <a:gd name="T84" fmla="*/ 812 w 1571"/>
                  <a:gd name="T85" fmla="*/ 319 h 1465"/>
                  <a:gd name="T86" fmla="*/ 864 w 1571"/>
                  <a:gd name="T87" fmla="*/ 352 h 1465"/>
                  <a:gd name="T88" fmla="*/ 845 w 1571"/>
                  <a:gd name="T89" fmla="*/ 410 h 1465"/>
                  <a:gd name="T90" fmla="*/ 953 w 1571"/>
                  <a:gd name="T91" fmla="*/ 427 h 1465"/>
                  <a:gd name="T92" fmla="*/ 975 w 1571"/>
                  <a:gd name="T93" fmla="*/ 457 h 1465"/>
                  <a:gd name="T94" fmla="*/ 1016 w 1571"/>
                  <a:gd name="T95" fmla="*/ 432 h 1465"/>
                  <a:gd name="T96" fmla="*/ 1132 w 1571"/>
                  <a:gd name="T97" fmla="*/ 828 h 1465"/>
                  <a:gd name="T98" fmla="*/ 1225 w 1571"/>
                  <a:gd name="T99" fmla="*/ 938 h 1465"/>
                  <a:gd name="T100" fmla="*/ 1418 w 1571"/>
                  <a:gd name="T101" fmla="*/ 979 h 1465"/>
                  <a:gd name="T102" fmla="*/ 1553 w 1571"/>
                  <a:gd name="T103" fmla="*/ 926 h 1465"/>
                  <a:gd name="T104" fmla="*/ 1516 w 1571"/>
                  <a:gd name="T105" fmla="*/ 1026 h 1465"/>
                  <a:gd name="T106" fmla="*/ 1429 w 1571"/>
                  <a:gd name="T107" fmla="*/ 1124 h 1465"/>
                  <a:gd name="T108" fmla="*/ 1402 w 1571"/>
                  <a:gd name="T109" fmla="*/ 1136 h 1465"/>
                  <a:gd name="T110" fmla="*/ 1375 w 1571"/>
                  <a:gd name="T111" fmla="*/ 1159 h 1465"/>
                  <a:gd name="T112" fmla="*/ 1240 w 1571"/>
                  <a:gd name="T113" fmla="*/ 1252 h 1465"/>
                  <a:gd name="T114" fmla="*/ 1303 w 1571"/>
                  <a:gd name="T115" fmla="*/ 1286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71" h="1465">
                    <a:moveTo>
                      <a:pt x="1311" y="1303"/>
                    </a:moveTo>
                    <a:lnTo>
                      <a:pt x="1279" y="1306"/>
                    </a:lnTo>
                    <a:lnTo>
                      <a:pt x="1269" y="1308"/>
                    </a:lnTo>
                    <a:lnTo>
                      <a:pt x="1254" y="1313"/>
                    </a:lnTo>
                    <a:lnTo>
                      <a:pt x="1247" y="1315"/>
                    </a:lnTo>
                    <a:lnTo>
                      <a:pt x="1224" y="1326"/>
                    </a:lnTo>
                    <a:lnTo>
                      <a:pt x="1208" y="1337"/>
                    </a:lnTo>
                    <a:lnTo>
                      <a:pt x="1191" y="1360"/>
                    </a:lnTo>
                    <a:lnTo>
                      <a:pt x="1175" y="1360"/>
                    </a:lnTo>
                    <a:lnTo>
                      <a:pt x="1144" y="1362"/>
                    </a:lnTo>
                    <a:lnTo>
                      <a:pt x="1121" y="1375"/>
                    </a:lnTo>
                    <a:lnTo>
                      <a:pt x="1114" y="1382"/>
                    </a:lnTo>
                    <a:lnTo>
                      <a:pt x="1109" y="1389"/>
                    </a:lnTo>
                    <a:lnTo>
                      <a:pt x="1102" y="1411"/>
                    </a:lnTo>
                    <a:lnTo>
                      <a:pt x="1099" y="1411"/>
                    </a:lnTo>
                    <a:lnTo>
                      <a:pt x="1083" y="1419"/>
                    </a:lnTo>
                    <a:lnTo>
                      <a:pt x="1077" y="1429"/>
                    </a:lnTo>
                    <a:lnTo>
                      <a:pt x="1063" y="1441"/>
                    </a:lnTo>
                    <a:lnTo>
                      <a:pt x="1058" y="1451"/>
                    </a:lnTo>
                    <a:lnTo>
                      <a:pt x="1058" y="1458"/>
                    </a:lnTo>
                    <a:lnTo>
                      <a:pt x="1036" y="1458"/>
                    </a:lnTo>
                    <a:lnTo>
                      <a:pt x="1029" y="1461"/>
                    </a:lnTo>
                    <a:lnTo>
                      <a:pt x="1006" y="1465"/>
                    </a:lnTo>
                    <a:lnTo>
                      <a:pt x="1004" y="1450"/>
                    </a:lnTo>
                    <a:lnTo>
                      <a:pt x="1007" y="1431"/>
                    </a:lnTo>
                    <a:lnTo>
                      <a:pt x="1013" y="1423"/>
                    </a:lnTo>
                    <a:lnTo>
                      <a:pt x="1016" y="1426"/>
                    </a:lnTo>
                    <a:lnTo>
                      <a:pt x="1031" y="1428"/>
                    </a:lnTo>
                    <a:lnTo>
                      <a:pt x="1045" y="1423"/>
                    </a:lnTo>
                    <a:lnTo>
                      <a:pt x="1048" y="1419"/>
                    </a:lnTo>
                    <a:lnTo>
                      <a:pt x="1050" y="1414"/>
                    </a:lnTo>
                    <a:lnTo>
                      <a:pt x="1050" y="1407"/>
                    </a:lnTo>
                    <a:lnTo>
                      <a:pt x="1046" y="1404"/>
                    </a:lnTo>
                    <a:lnTo>
                      <a:pt x="1040" y="1401"/>
                    </a:lnTo>
                    <a:lnTo>
                      <a:pt x="1036" y="1391"/>
                    </a:lnTo>
                    <a:lnTo>
                      <a:pt x="1038" y="1350"/>
                    </a:lnTo>
                    <a:lnTo>
                      <a:pt x="1036" y="1340"/>
                    </a:lnTo>
                    <a:lnTo>
                      <a:pt x="1048" y="1338"/>
                    </a:lnTo>
                    <a:lnTo>
                      <a:pt x="1053" y="1330"/>
                    </a:lnTo>
                    <a:lnTo>
                      <a:pt x="1055" y="1321"/>
                    </a:lnTo>
                    <a:lnTo>
                      <a:pt x="1068" y="1318"/>
                    </a:lnTo>
                    <a:lnTo>
                      <a:pt x="1077" y="1303"/>
                    </a:lnTo>
                    <a:lnTo>
                      <a:pt x="1077" y="1277"/>
                    </a:lnTo>
                    <a:lnTo>
                      <a:pt x="1070" y="1257"/>
                    </a:lnTo>
                    <a:lnTo>
                      <a:pt x="1063" y="1235"/>
                    </a:lnTo>
                    <a:lnTo>
                      <a:pt x="1060" y="1218"/>
                    </a:lnTo>
                    <a:lnTo>
                      <a:pt x="1075" y="1174"/>
                    </a:lnTo>
                    <a:lnTo>
                      <a:pt x="1077" y="1163"/>
                    </a:lnTo>
                    <a:lnTo>
                      <a:pt x="1075" y="1153"/>
                    </a:lnTo>
                    <a:lnTo>
                      <a:pt x="1073" y="1142"/>
                    </a:lnTo>
                    <a:lnTo>
                      <a:pt x="1063" y="1127"/>
                    </a:lnTo>
                    <a:lnTo>
                      <a:pt x="1053" y="1110"/>
                    </a:lnTo>
                    <a:lnTo>
                      <a:pt x="1046" y="1110"/>
                    </a:lnTo>
                    <a:lnTo>
                      <a:pt x="1043" y="1104"/>
                    </a:lnTo>
                    <a:lnTo>
                      <a:pt x="1045" y="1100"/>
                    </a:lnTo>
                    <a:lnTo>
                      <a:pt x="1067" y="1100"/>
                    </a:lnTo>
                    <a:lnTo>
                      <a:pt x="1073" y="1117"/>
                    </a:lnTo>
                    <a:lnTo>
                      <a:pt x="1085" y="1131"/>
                    </a:lnTo>
                    <a:lnTo>
                      <a:pt x="1088" y="1132"/>
                    </a:lnTo>
                    <a:lnTo>
                      <a:pt x="1092" y="1126"/>
                    </a:lnTo>
                    <a:lnTo>
                      <a:pt x="1095" y="1120"/>
                    </a:lnTo>
                    <a:lnTo>
                      <a:pt x="1097" y="1141"/>
                    </a:lnTo>
                    <a:lnTo>
                      <a:pt x="1104" y="1139"/>
                    </a:lnTo>
                    <a:lnTo>
                      <a:pt x="1109" y="1149"/>
                    </a:lnTo>
                    <a:lnTo>
                      <a:pt x="1110" y="1158"/>
                    </a:lnTo>
                    <a:lnTo>
                      <a:pt x="1119" y="1142"/>
                    </a:lnTo>
                    <a:lnTo>
                      <a:pt x="1121" y="1141"/>
                    </a:lnTo>
                    <a:lnTo>
                      <a:pt x="1131" y="1149"/>
                    </a:lnTo>
                    <a:lnTo>
                      <a:pt x="1139" y="1154"/>
                    </a:lnTo>
                    <a:lnTo>
                      <a:pt x="1156" y="1156"/>
                    </a:lnTo>
                    <a:lnTo>
                      <a:pt x="1176" y="1151"/>
                    </a:lnTo>
                    <a:lnTo>
                      <a:pt x="1180" y="1141"/>
                    </a:lnTo>
                    <a:lnTo>
                      <a:pt x="1178" y="1134"/>
                    </a:lnTo>
                    <a:lnTo>
                      <a:pt x="1168" y="1122"/>
                    </a:lnTo>
                    <a:lnTo>
                      <a:pt x="1168" y="1117"/>
                    </a:lnTo>
                    <a:lnTo>
                      <a:pt x="1171" y="1114"/>
                    </a:lnTo>
                    <a:lnTo>
                      <a:pt x="1181" y="1120"/>
                    </a:lnTo>
                    <a:lnTo>
                      <a:pt x="1191" y="1117"/>
                    </a:lnTo>
                    <a:lnTo>
                      <a:pt x="1197" y="1112"/>
                    </a:lnTo>
                    <a:lnTo>
                      <a:pt x="1197" y="1110"/>
                    </a:lnTo>
                    <a:lnTo>
                      <a:pt x="1191" y="1107"/>
                    </a:lnTo>
                    <a:lnTo>
                      <a:pt x="1190" y="1104"/>
                    </a:lnTo>
                    <a:lnTo>
                      <a:pt x="1176" y="1102"/>
                    </a:lnTo>
                    <a:lnTo>
                      <a:pt x="1163" y="1088"/>
                    </a:lnTo>
                    <a:lnTo>
                      <a:pt x="1164" y="1083"/>
                    </a:lnTo>
                    <a:lnTo>
                      <a:pt x="1158" y="1073"/>
                    </a:lnTo>
                    <a:lnTo>
                      <a:pt x="1156" y="1063"/>
                    </a:lnTo>
                    <a:lnTo>
                      <a:pt x="1148" y="1065"/>
                    </a:lnTo>
                    <a:lnTo>
                      <a:pt x="1139" y="1063"/>
                    </a:lnTo>
                    <a:lnTo>
                      <a:pt x="1129" y="1055"/>
                    </a:lnTo>
                    <a:lnTo>
                      <a:pt x="1114" y="1048"/>
                    </a:lnTo>
                    <a:lnTo>
                      <a:pt x="1102" y="1024"/>
                    </a:lnTo>
                    <a:lnTo>
                      <a:pt x="1087" y="1021"/>
                    </a:lnTo>
                    <a:lnTo>
                      <a:pt x="1073" y="1019"/>
                    </a:lnTo>
                    <a:lnTo>
                      <a:pt x="1048" y="1023"/>
                    </a:lnTo>
                    <a:lnTo>
                      <a:pt x="1031" y="1029"/>
                    </a:lnTo>
                    <a:lnTo>
                      <a:pt x="1028" y="1024"/>
                    </a:lnTo>
                    <a:lnTo>
                      <a:pt x="1026" y="1017"/>
                    </a:lnTo>
                    <a:lnTo>
                      <a:pt x="1011" y="1023"/>
                    </a:lnTo>
                    <a:lnTo>
                      <a:pt x="992" y="1024"/>
                    </a:lnTo>
                    <a:lnTo>
                      <a:pt x="967" y="1026"/>
                    </a:lnTo>
                    <a:lnTo>
                      <a:pt x="960" y="1024"/>
                    </a:lnTo>
                    <a:lnTo>
                      <a:pt x="955" y="1026"/>
                    </a:lnTo>
                    <a:lnTo>
                      <a:pt x="947" y="1026"/>
                    </a:lnTo>
                    <a:lnTo>
                      <a:pt x="938" y="1023"/>
                    </a:lnTo>
                    <a:lnTo>
                      <a:pt x="923" y="1029"/>
                    </a:lnTo>
                    <a:lnTo>
                      <a:pt x="920" y="1034"/>
                    </a:lnTo>
                    <a:lnTo>
                      <a:pt x="911" y="1033"/>
                    </a:lnTo>
                    <a:lnTo>
                      <a:pt x="864" y="1026"/>
                    </a:lnTo>
                    <a:lnTo>
                      <a:pt x="847" y="1031"/>
                    </a:lnTo>
                    <a:lnTo>
                      <a:pt x="840" y="1034"/>
                    </a:lnTo>
                    <a:lnTo>
                      <a:pt x="839" y="1024"/>
                    </a:lnTo>
                    <a:lnTo>
                      <a:pt x="823" y="1007"/>
                    </a:lnTo>
                    <a:lnTo>
                      <a:pt x="818" y="1006"/>
                    </a:lnTo>
                    <a:lnTo>
                      <a:pt x="817" y="1007"/>
                    </a:lnTo>
                    <a:lnTo>
                      <a:pt x="817" y="1012"/>
                    </a:lnTo>
                    <a:lnTo>
                      <a:pt x="818" y="1017"/>
                    </a:lnTo>
                    <a:lnTo>
                      <a:pt x="808" y="1019"/>
                    </a:lnTo>
                    <a:lnTo>
                      <a:pt x="812" y="1019"/>
                    </a:lnTo>
                    <a:lnTo>
                      <a:pt x="812" y="1017"/>
                    </a:lnTo>
                    <a:lnTo>
                      <a:pt x="807" y="1016"/>
                    </a:lnTo>
                    <a:lnTo>
                      <a:pt x="803" y="1006"/>
                    </a:lnTo>
                    <a:lnTo>
                      <a:pt x="807" y="996"/>
                    </a:lnTo>
                    <a:lnTo>
                      <a:pt x="802" y="997"/>
                    </a:lnTo>
                    <a:lnTo>
                      <a:pt x="800" y="990"/>
                    </a:lnTo>
                    <a:lnTo>
                      <a:pt x="805" y="979"/>
                    </a:lnTo>
                    <a:lnTo>
                      <a:pt x="786" y="974"/>
                    </a:lnTo>
                    <a:lnTo>
                      <a:pt x="778" y="957"/>
                    </a:lnTo>
                    <a:lnTo>
                      <a:pt x="781" y="935"/>
                    </a:lnTo>
                    <a:lnTo>
                      <a:pt x="756" y="915"/>
                    </a:lnTo>
                    <a:lnTo>
                      <a:pt x="751" y="906"/>
                    </a:lnTo>
                    <a:lnTo>
                      <a:pt x="749" y="882"/>
                    </a:lnTo>
                    <a:lnTo>
                      <a:pt x="749" y="869"/>
                    </a:lnTo>
                    <a:lnTo>
                      <a:pt x="720" y="879"/>
                    </a:lnTo>
                    <a:lnTo>
                      <a:pt x="693" y="886"/>
                    </a:lnTo>
                    <a:lnTo>
                      <a:pt x="677" y="877"/>
                    </a:lnTo>
                    <a:lnTo>
                      <a:pt x="650" y="839"/>
                    </a:lnTo>
                    <a:lnTo>
                      <a:pt x="639" y="820"/>
                    </a:lnTo>
                    <a:lnTo>
                      <a:pt x="631" y="812"/>
                    </a:lnTo>
                    <a:lnTo>
                      <a:pt x="621" y="813"/>
                    </a:lnTo>
                    <a:lnTo>
                      <a:pt x="604" y="810"/>
                    </a:lnTo>
                    <a:lnTo>
                      <a:pt x="584" y="813"/>
                    </a:lnTo>
                    <a:lnTo>
                      <a:pt x="592" y="862"/>
                    </a:lnTo>
                    <a:lnTo>
                      <a:pt x="558" y="810"/>
                    </a:lnTo>
                    <a:lnTo>
                      <a:pt x="513" y="801"/>
                    </a:lnTo>
                    <a:lnTo>
                      <a:pt x="508" y="806"/>
                    </a:lnTo>
                    <a:lnTo>
                      <a:pt x="506" y="810"/>
                    </a:lnTo>
                    <a:lnTo>
                      <a:pt x="511" y="835"/>
                    </a:lnTo>
                    <a:lnTo>
                      <a:pt x="509" y="840"/>
                    </a:lnTo>
                    <a:lnTo>
                      <a:pt x="499" y="849"/>
                    </a:lnTo>
                    <a:lnTo>
                      <a:pt x="496" y="860"/>
                    </a:lnTo>
                    <a:lnTo>
                      <a:pt x="491" y="864"/>
                    </a:lnTo>
                    <a:lnTo>
                      <a:pt x="488" y="855"/>
                    </a:lnTo>
                    <a:lnTo>
                      <a:pt x="491" y="842"/>
                    </a:lnTo>
                    <a:lnTo>
                      <a:pt x="493" y="830"/>
                    </a:lnTo>
                    <a:lnTo>
                      <a:pt x="491" y="823"/>
                    </a:lnTo>
                    <a:lnTo>
                      <a:pt x="486" y="835"/>
                    </a:lnTo>
                    <a:lnTo>
                      <a:pt x="477" y="867"/>
                    </a:lnTo>
                    <a:lnTo>
                      <a:pt x="476" y="872"/>
                    </a:lnTo>
                    <a:lnTo>
                      <a:pt x="469" y="877"/>
                    </a:lnTo>
                    <a:lnTo>
                      <a:pt x="464" y="867"/>
                    </a:lnTo>
                    <a:lnTo>
                      <a:pt x="462" y="852"/>
                    </a:lnTo>
                    <a:lnTo>
                      <a:pt x="449" y="876"/>
                    </a:lnTo>
                    <a:lnTo>
                      <a:pt x="444" y="898"/>
                    </a:lnTo>
                    <a:lnTo>
                      <a:pt x="439" y="901"/>
                    </a:lnTo>
                    <a:lnTo>
                      <a:pt x="437" y="908"/>
                    </a:lnTo>
                    <a:lnTo>
                      <a:pt x="412" y="925"/>
                    </a:lnTo>
                    <a:lnTo>
                      <a:pt x="405" y="925"/>
                    </a:lnTo>
                    <a:lnTo>
                      <a:pt x="385" y="918"/>
                    </a:lnTo>
                    <a:lnTo>
                      <a:pt x="352" y="921"/>
                    </a:lnTo>
                    <a:lnTo>
                      <a:pt x="329" y="916"/>
                    </a:lnTo>
                    <a:lnTo>
                      <a:pt x="317" y="918"/>
                    </a:lnTo>
                    <a:lnTo>
                      <a:pt x="302" y="928"/>
                    </a:lnTo>
                    <a:lnTo>
                      <a:pt x="293" y="930"/>
                    </a:lnTo>
                    <a:lnTo>
                      <a:pt x="276" y="923"/>
                    </a:lnTo>
                    <a:lnTo>
                      <a:pt x="265" y="913"/>
                    </a:lnTo>
                    <a:lnTo>
                      <a:pt x="249" y="909"/>
                    </a:lnTo>
                    <a:lnTo>
                      <a:pt x="239" y="903"/>
                    </a:lnTo>
                    <a:lnTo>
                      <a:pt x="228" y="899"/>
                    </a:lnTo>
                    <a:lnTo>
                      <a:pt x="221" y="898"/>
                    </a:lnTo>
                    <a:lnTo>
                      <a:pt x="214" y="889"/>
                    </a:lnTo>
                    <a:lnTo>
                      <a:pt x="201" y="882"/>
                    </a:lnTo>
                    <a:lnTo>
                      <a:pt x="187" y="879"/>
                    </a:lnTo>
                    <a:lnTo>
                      <a:pt x="155" y="879"/>
                    </a:lnTo>
                    <a:lnTo>
                      <a:pt x="145" y="886"/>
                    </a:lnTo>
                    <a:lnTo>
                      <a:pt x="131" y="888"/>
                    </a:lnTo>
                    <a:lnTo>
                      <a:pt x="121" y="886"/>
                    </a:lnTo>
                    <a:lnTo>
                      <a:pt x="121" y="884"/>
                    </a:lnTo>
                    <a:lnTo>
                      <a:pt x="118" y="881"/>
                    </a:lnTo>
                    <a:lnTo>
                      <a:pt x="103" y="877"/>
                    </a:lnTo>
                    <a:lnTo>
                      <a:pt x="96" y="874"/>
                    </a:lnTo>
                    <a:lnTo>
                      <a:pt x="82" y="877"/>
                    </a:lnTo>
                    <a:lnTo>
                      <a:pt x="77" y="877"/>
                    </a:lnTo>
                    <a:lnTo>
                      <a:pt x="76" y="876"/>
                    </a:lnTo>
                    <a:lnTo>
                      <a:pt x="65" y="877"/>
                    </a:lnTo>
                    <a:lnTo>
                      <a:pt x="52" y="850"/>
                    </a:lnTo>
                    <a:lnTo>
                      <a:pt x="50" y="849"/>
                    </a:lnTo>
                    <a:lnTo>
                      <a:pt x="33" y="810"/>
                    </a:lnTo>
                    <a:lnTo>
                      <a:pt x="23" y="808"/>
                    </a:lnTo>
                    <a:lnTo>
                      <a:pt x="18" y="808"/>
                    </a:lnTo>
                    <a:lnTo>
                      <a:pt x="15" y="739"/>
                    </a:lnTo>
                    <a:lnTo>
                      <a:pt x="10" y="646"/>
                    </a:lnTo>
                    <a:lnTo>
                      <a:pt x="5" y="543"/>
                    </a:lnTo>
                    <a:lnTo>
                      <a:pt x="0" y="447"/>
                    </a:lnTo>
                    <a:lnTo>
                      <a:pt x="32" y="406"/>
                    </a:lnTo>
                    <a:lnTo>
                      <a:pt x="76" y="354"/>
                    </a:lnTo>
                    <a:lnTo>
                      <a:pt x="123" y="293"/>
                    </a:lnTo>
                    <a:lnTo>
                      <a:pt x="165" y="238"/>
                    </a:lnTo>
                    <a:lnTo>
                      <a:pt x="195" y="197"/>
                    </a:lnTo>
                    <a:lnTo>
                      <a:pt x="236" y="141"/>
                    </a:lnTo>
                    <a:lnTo>
                      <a:pt x="278" y="81"/>
                    </a:lnTo>
                    <a:lnTo>
                      <a:pt x="315" y="23"/>
                    </a:lnTo>
                    <a:lnTo>
                      <a:pt x="331" y="0"/>
                    </a:lnTo>
                    <a:lnTo>
                      <a:pt x="374" y="20"/>
                    </a:lnTo>
                    <a:lnTo>
                      <a:pt x="391" y="25"/>
                    </a:lnTo>
                    <a:lnTo>
                      <a:pt x="418" y="54"/>
                    </a:lnTo>
                    <a:lnTo>
                      <a:pt x="423" y="60"/>
                    </a:lnTo>
                    <a:lnTo>
                      <a:pt x="423" y="67"/>
                    </a:lnTo>
                    <a:lnTo>
                      <a:pt x="430" y="70"/>
                    </a:lnTo>
                    <a:lnTo>
                      <a:pt x="435" y="67"/>
                    </a:lnTo>
                    <a:lnTo>
                      <a:pt x="442" y="69"/>
                    </a:lnTo>
                    <a:lnTo>
                      <a:pt x="447" y="72"/>
                    </a:lnTo>
                    <a:lnTo>
                      <a:pt x="454" y="74"/>
                    </a:lnTo>
                    <a:lnTo>
                      <a:pt x="464" y="70"/>
                    </a:lnTo>
                    <a:lnTo>
                      <a:pt x="472" y="70"/>
                    </a:lnTo>
                    <a:lnTo>
                      <a:pt x="488" y="79"/>
                    </a:lnTo>
                    <a:lnTo>
                      <a:pt x="533" y="86"/>
                    </a:lnTo>
                    <a:lnTo>
                      <a:pt x="550" y="92"/>
                    </a:lnTo>
                    <a:lnTo>
                      <a:pt x="553" y="99"/>
                    </a:lnTo>
                    <a:lnTo>
                      <a:pt x="572" y="108"/>
                    </a:lnTo>
                    <a:lnTo>
                      <a:pt x="575" y="114"/>
                    </a:lnTo>
                    <a:lnTo>
                      <a:pt x="572" y="131"/>
                    </a:lnTo>
                    <a:lnTo>
                      <a:pt x="570" y="145"/>
                    </a:lnTo>
                    <a:lnTo>
                      <a:pt x="563" y="168"/>
                    </a:lnTo>
                    <a:lnTo>
                      <a:pt x="575" y="145"/>
                    </a:lnTo>
                    <a:lnTo>
                      <a:pt x="577" y="130"/>
                    </a:lnTo>
                    <a:lnTo>
                      <a:pt x="580" y="118"/>
                    </a:lnTo>
                    <a:lnTo>
                      <a:pt x="641" y="106"/>
                    </a:lnTo>
                    <a:lnTo>
                      <a:pt x="672" y="106"/>
                    </a:lnTo>
                    <a:lnTo>
                      <a:pt x="693" y="99"/>
                    </a:lnTo>
                    <a:lnTo>
                      <a:pt x="700" y="98"/>
                    </a:lnTo>
                    <a:lnTo>
                      <a:pt x="705" y="92"/>
                    </a:lnTo>
                    <a:lnTo>
                      <a:pt x="717" y="92"/>
                    </a:lnTo>
                    <a:lnTo>
                      <a:pt x="722" y="101"/>
                    </a:lnTo>
                    <a:lnTo>
                      <a:pt x="731" y="96"/>
                    </a:lnTo>
                    <a:lnTo>
                      <a:pt x="742" y="98"/>
                    </a:lnTo>
                    <a:lnTo>
                      <a:pt x="751" y="103"/>
                    </a:lnTo>
                    <a:lnTo>
                      <a:pt x="758" y="96"/>
                    </a:lnTo>
                    <a:lnTo>
                      <a:pt x="769" y="121"/>
                    </a:lnTo>
                    <a:lnTo>
                      <a:pt x="774" y="158"/>
                    </a:lnTo>
                    <a:lnTo>
                      <a:pt x="774" y="180"/>
                    </a:lnTo>
                    <a:lnTo>
                      <a:pt x="778" y="200"/>
                    </a:lnTo>
                    <a:lnTo>
                      <a:pt x="786" y="211"/>
                    </a:lnTo>
                    <a:lnTo>
                      <a:pt x="793" y="222"/>
                    </a:lnTo>
                    <a:lnTo>
                      <a:pt x="800" y="248"/>
                    </a:lnTo>
                    <a:lnTo>
                      <a:pt x="812" y="285"/>
                    </a:lnTo>
                    <a:lnTo>
                      <a:pt x="808" y="295"/>
                    </a:lnTo>
                    <a:lnTo>
                      <a:pt x="812" y="319"/>
                    </a:lnTo>
                    <a:lnTo>
                      <a:pt x="818" y="324"/>
                    </a:lnTo>
                    <a:lnTo>
                      <a:pt x="825" y="327"/>
                    </a:lnTo>
                    <a:lnTo>
                      <a:pt x="829" y="334"/>
                    </a:lnTo>
                    <a:lnTo>
                      <a:pt x="842" y="344"/>
                    </a:lnTo>
                    <a:lnTo>
                      <a:pt x="852" y="346"/>
                    </a:lnTo>
                    <a:lnTo>
                      <a:pt x="864" y="352"/>
                    </a:lnTo>
                    <a:lnTo>
                      <a:pt x="872" y="364"/>
                    </a:lnTo>
                    <a:lnTo>
                      <a:pt x="884" y="374"/>
                    </a:lnTo>
                    <a:lnTo>
                      <a:pt x="886" y="376"/>
                    </a:lnTo>
                    <a:lnTo>
                      <a:pt x="871" y="383"/>
                    </a:lnTo>
                    <a:lnTo>
                      <a:pt x="850" y="401"/>
                    </a:lnTo>
                    <a:lnTo>
                      <a:pt x="845" y="410"/>
                    </a:lnTo>
                    <a:lnTo>
                      <a:pt x="847" y="410"/>
                    </a:lnTo>
                    <a:lnTo>
                      <a:pt x="881" y="391"/>
                    </a:lnTo>
                    <a:lnTo>
                      <a:pt x="893" y="390"/>
                    </a:lnTo>
                    <a:lnTo>
                      <a:pt x="903" y="391"/>
                    </a:lnTo>
                    <a:lnTo>
                      <a:pt x="945" y="417"/>
                    </a:lnTo>
                    <a:lnTo>
                      <a:pt x="953" y="427"/>
                    </a:lnTo>
                    <a:lnTo>
                      <a:pt x="964" y="447"/>
                    </a:lnTo>
                    <a:lnTo>
                      <a:pt x="962" y="457"/>
                    </a:lnTo>
                    <a:lnTo>
                      <a:pt x="942" y="498"/>
                    </a:lnTo>
                    <a:lnTo>
                      <a:pt x="965" y="467"/>
                    </a:lnTo>
                    <a:lnTo>
                      <a:pt x="969" y="459"/>
                    </a:lnTo>
                    <a:lnTo>
                      <a:pt x="975" y="457"/>
                    </a:lnTo>
                    <a:lnTo>
                      <a:pt x="994" y="465"/>
                    </a:lnTo>
                    <a:lnTo>
                      <a:pt x="1004" y="464"/>
                    </a:lnTo>
                    <a:lnTo>
                      <a:pt x="1024" y="474"/>
                    </a:lnTo>
                    <a:lnTo>
                      <a:pt x="1028" y="471"/>
                    </a:lnTo>
                    <a:lnTo>
                      <a:pt x="1016" y="438"/>
                    </a:lnTo>
                    <a:lnTo>
                      <a:pt x="1016" y="432"/>
                    </a:lnTo>
                    <a:lnTo>
                      <a:pt x="1026" y="428"/>
                    </a:lnTo>
                    <a:lnTo>
                      <a:pt x="1040" y="476"/>
                    </a:lnTo>
                    <a:lnTo>
                      <a:pt x="1065" y="570"/>
                    </a:lnTo>
                    <a:lnTo>
                      <a:pt x="1092" y="670"/>
                    </a:lnTo>
                    <a:lnTo>
                      <a:pt x="1115" y="761"/>
                    </a:lnTo>
                    <a:lnTo>
                      <a:pt x="1132" y="828"/>
                    </a:lnTo>
                    <a:lnTo>
                      <a:pt x="1134" y="842"/>
                    </a:lnTo>
                    <a:lnTo>
                      <a:pt x="1148" y="857"/>
                    </a:lnTo>
                    <a:lnTo>
                      <a:pt x="1153" y="872"/>
                    </a:lnTo>
                    <a:lnTo>
                      <a:pt x="1180" y="898"/>
                    </a:lnTo>
                    <a:lnTo>
                      <a:pt x="1203" y="925"/>
                    </a:lnTo>
                    <a:lnTo>
                      <a:pt x="1225" y="938"/>
                    </a:lnTo>
                    <a:lnTo>
                      <a:pt x="1311" y="933"/>
                    </a:lnTo>
                    <a:lnTo>
                      <a:pt x="1337" y="943"/>
                    </a:lnTo>
                    <a:lnTo>
                      <a:pt x="1340" y="950"/>
                    </a:lnTo>
                    <a:lnTo>
                      <a:pt x="1374" y="947"/>
                    </a:lnTo>
                    <a:lnTo>
                      <a:pt x="1396" y="975"/>
                    </a:lnTo>
                    <a:lnTo>
                      <a:pt x="1418" y="979"/>
                    </a:lnTo>
                    <a:lnTo>
                      <a:pt x="1436" y="967"/>
                    </a:lnTo>
                    <a:lnTo>
                      <a:pt x="1458" y="975"/>
                    </a:lnTo>
                    <a:lnTo>
                      <a:pt x="1492" y="943"/>
                    </a:lnTo>
                    <a:lnTo>
                      <a:pt x="1511" y="930"/>
                    </a:lnTo>
                    <a:lnTo>
                      <a:pt x="1532" y="923"/>
                    </a:lnTo>
                    <a:lnTo>
                      <a:pt x="1553" y="926"/>
                    </a:lnTo>
                    <a:lnTo>
                      <a:pt x="1556" y="953"/>
                    </a:lnTo>
                    <a:lnTo>
                      <a:pt x="1571" y="960"/>
                    </a:lnTo>
                    <a:lnTo>
                      <a:pt x="1563" y="979"/>
                    </a:lnTo>
                    <a:lnTo>
                      <a:pt x="1549" y="994"/>
                    </a:lnTo>
                    <a:lnTo>
                      <a:pt x="1531" y="999"/>
                    </a:lnTo>
                    <a:lnTo>
                      <a:pt x="1516" y="1026"/>
                    </a:lnTo>
                    <a:lnTo>
                      <a:pt x="1495" y="1048"/>
                    </a:lnTo>
                    <a:lnTo>
                      <a:pt x="1494" y="1058"/>
                    </a:lnTo>
                    <a:lnTo>
                      <a:pt x="1494" y="1058"/>
                    </a:lnTo>
                    <a:lnTo>
                      <a:pt x="1482" y="1083"/>
                    </a:lnTo>
                    <a:lnTo>
                      <a:pt x="1465" y="1092"/>
                    </a:lnTo>
                    <a:lnTo>
                      <a:pt x="1429" y="1124"/>
                    </a:lnTo>
                    <a:lnTo>
                      <a:pt x="1419" y="1134"/>
                    </a:lnTo>
                    <a:lnTo>
                      <a:pt x="1414" y="1126"/>
                    </a:lnTo>
                    <a:lnTo>
                      <a:pt x="1408" y="1127"/>
                    </a:lnTo>
                    <a:lnTo>
                      <a:pt x="1397" y="1132"/>
                    </a:lnTo>
                    <a:lnTo>
                      <a:pt x="1396" y="1137"/>
                    </a:lnTo>
                    <a:lnTo>
                      <a:pt x="1402" y="1136"/>
                    </a:lnTo>
                    <a:lnTo>
                      <a:pt x="1416" y="1147"/>
                    </a:lnTo>
                    <a:lnTo>
                      <a:pt x="1419" y="1154"/>
                    </a:lnTo>
                    <a:lnTo>
                      <a:pt x="1408" y="1161"/>
                    </a:lnTo>
                    <a:lnTo>
                      <a:pt x="1401" y="1156"/>
                    </a:lnTo>
                    <a:lnTo>
                      <a:pt x="1386" y="1159"/>
                    </a:lnTo>
                    <a:lnTo>
                      <a:pt x="1375" y="1159"/>
                    </a:lnTo>
                    <a:lnTo>
                      <a:pt x="1357" y="1161"/>
                    </a:lnTo>
                    <a:lnTo>
                      <a:pt x="1335" y="1169"/>
                    </a:lnTo>
                    <a:lnTo>
                      <a:pt x="1264" y="1213"/>
                    </a:lnTo>
                    <a:lnTo>
                      <a:pt x="1249" y="1232"/>
                    </a:lnTo>
                    <a:lnTo>
                      <a:pt x="1242" y="1244"/>
                    </a:lnTo>
                    <a:lnTo>
                      <a:pt x="1240" y="1252"/>
                    </a:lnTo>
                    <a:lnTo>
                      <a:pt x="1229" y="1274"/>
                    </a:lnTo>
                    <a:lnTo>
                      <a:pt x="1264" y="1276"/>
                    </a:lnTo>
                    <a:lnTo>
                      <a:pt x="1274" y="1271"/>
                    </a:lnTo>
                    <a:lnTo>
                      <a:pt x="1288" y="1264"/>
                    </a:lnTo>
                    <a:lnTo>
                      <a:pt x="1294" y="1277"/>
                    </a:lnTo>
                    <a:lnTo>
                      <a:pt x="1303" y="1286"/>
                    </a:lnTo>
                    <a:lnTo>
                      <a:pt x="1311" y="1303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46"/>
              <p:cNvSpPr>
                <a:spLocks/>
              </p:cNvSpPr>
              <p:nvPr userDrawn="1"/>
            </p:nvSpPr>
            <p:spPr bwMode="auto">
              <a:xfrm>
                <a:off x="2440" y="924"/>
                <a:ext cx="1571" cy="1465"/>
              </a:xfrm>
              <a:custGeom>
                <a:avLst/>
                <a:gdLst>
                  <a:gd name="T0" fmla="*/ 1224 w 1571"/>
                  <a:gd name="T1" fmla="*/ 1326 h 1465"/>
                  <a:gd name="T2" fmla="*/ 1114 w 1571"/>
                  <a:gd name="T3" fmla="*/ 1382 h 1465"/>
                  <a:gd name="T4" fmla="*/ 1063 w 1571"/>
                  <a:gd name="T5" fmla="*/ 1441 h 1465"/>
                  <a:gd name="T6" fmla="*/ 1004 w 1571"/>
                  <a:gd name="T7" fmla="*/ 1450 h 1465"/>
                  <a:gd name="T8" fmla="*/ 1048 w 1571"/>
                  <a:gd name="T9" fmla="*/ 1419 h 1465"/>
                  <a:gd name="T10" fmla="*/ 1038 w 1571"/>
                  <a:gd name="T11" fmla="*/ 1350 h 1465"/>
                  <a:gd name="T12" fmla="*/ 1077 w 1571"/>
                  <a:gd name="T13" fmla="*/ 1303 h 1465"/>
                  <a:gd name="T14" fmla="*/ 1077 w 1571"/>
                  <a:gd name="T15" fmla="*/ 1163 h 1465"/>
                  <a:gd name="T16" fmla="*/ 1043 w 1571"/>
                  <a:gd name="T17" fmla="*/ 1104 h 1465"/>
                  <a:gd name="T18" fmla="*/ 1092 w 1571"/>
                  <a:gd name="T19" fmla="*/ 1126 h 1465"/>
                  <a:gd name="T20" fmla="*/ 1119 w 1571"/>
                  <a:gd name="T21" fmla="*/ 1142 h 1465"/>
                  <a:gd name="T22" fmla="*/ 1180 w 1571"/>
                  <a:gd name="T23" fmla="*/ 1141 h 1465"/>
                  <a:gd name="T24" fmla="*/ 1191 w 1571"/>
                  <a:gd name="T25" fmla="*/ 1117 h 1465"/>
                  <a:gd name="T26" fmla="*/ 1163 w 1571"/>
                  <a:gd name="T27" fmla="*/ 1088 h 1465"/>
                  <a:gd name="T28" fmla="*/ 1129 w 1571"/>
                  <a:gd name="T29" fmla="*/ 1055 h 1465"/>
                  <a:gd name="T30" fmla="*/ 1031 w 1571"/>
                  <a:gd name="T31" fmla="*/ 1029 h 1465"/>
                  <a:gd name="T32" fmla="*/ 960 w 1571"/>
                  <a:gd name="T33" fmla="*/ 1024 h 1465"/>
                  <a:gd name="T34" fmla="*/ 911 w 1571"/>
                  <a:gd name="T35" fmla="*/ 1033 h 1465"/>
                  <a:gd name="T36" fmla="*/ 818 w 1571"/>
                  <a:gd name="T37" fmla="*/ 1006 h 1465"/>
                  <a:gd name="T38" fmla="*/ 812 w 1571"/>
                  <a:gd name="T39" fmla="*/ 1017 h 1465"/>
                  <a:gd name="T40" fmla="*/ 805 w 1571"/>
                  <a:gd name="T41" fmla="*/ 979 h 1465"/>
                  <a:gd name="T42" fmla="*/ 749 w 1571"/>
                  <a:gd name="T43" fmla="*/ 882 h 1465"/>
                  <a:gd name="T44" fmla="*/ 639 w 1571"/>
                  <a:gd name="T45" fmla="*/ 820 h 1465"/>
                  <a:gd name="T46" fmla="*/ 558 w 1571"/>
                  <a:gd name="T47" fmla="*/ 810 h 1465"/>
                  <a:gd name="T48" fmla="*/ 499 w 1571"/>
                  <a:gd name="T49" fmla="*/ 849 h 1465"/>
                  <a:gd name="T50" fmla="*/ 491 w 1571"/>
                  <a:gd name="T51" fmla="*/ 823 h 1465"/>
                  <a:gd name="T52" fmla="*/ 462 w 1571"/>
                  <a:gd name="T53" fmla="*/ 852 h 1465"/>
                  <a:gd name="T54" fmla="*/ 405 w 1571"/>
                  <a:gd name="T55" fmla="*/ 925 h 1465"/>
                  <a:gd name="T56" fmla="*/ 293 w 1571"/>
                  <a:gd name="T57" fmla="*/ 930 h 1465"/>
                  <a:gd name="T58" fmla="*/ 221 w 1571"/>
                  <a:gd name="T59" fmla="*/ 898 h 1465"/>
                  <a:gd name="T60" fmla="*/ 131 w 1571"/>
                  <a:gd name="T61" fmla="*/ 888 h 1465"/>
                  <a:gd name="T62" fmla="*/ 82 w 1571"/>
                  <a:gd name="T63" fmla="*/ 877 h 1465"/>
                  <a:gd name="T64" fmla="*/ 33 w 1571"/>
                  <a:gd name="T65" fmla="*/ 810 h 1465"/>
                  <a:gd name="T66" fmla="*/ 0 w 1571"/>
                  <a:gd name="T67" fmla="*/ 447 h 1465"/>
                  <a:gd name="T68" fmla="*/ 236 w 1571"/>
                  <a:gd name="T69" fmla="*/ 141 h 1465"/>
                  <a:gd name="T70" fmla="*/ 418 w 1571"/>
                  <a:gd name="T71" fmla="*/ 54 h 1465"/>
                  <a:gd name="T72" fmla="*/ 447 w 1571"/>
                  <a:gd name="T73" fmla="*/ 72 h 1465"/>
                  <a:gd name="T74" fmla="*/ 550 w 1571"/>
                  <a:gd name="T75" fmla="*/ 92 h 1465"/>
                  <a:gd name="T76" fmla="*/ 563 w 1571"/>
                  <a:gd name="T77" fmla="*/ 168 h 1465"/>
                  <a:gd name="T78" fmla="*/ 693 w 1571"/>
                  <a:gd name="T79" fmla="*/ 99 h 1465"/>
                  <a:gd name="T80" fmla="*/ 742 w 1571"/>
                  <a:gd name="T81" fmla="*/ 98 h 1465"/>
                  <a:gd name="T82" fmla="*/ 778 w 1571"/>
                  <a:gd name="T83" fmla="*/ 200 h 1465"/>
                  <a:gd name="T84" fmla="*/ 812 w 1571"/>
                  <a:gd name="T85" fmla="*/ 319 h 1465"/>
                  <a:gd name="T86" fmla="*/ 864 w 1571"/>
                  <a:gd name="T87" fmla="*/ 352 h 1465"/>
                  <a:gd name="T88" fmla="*/ 845 w 1571"/>
                  <a:gd name="T89" fmla="*/ 410 h 1465"/>
                  <a:gd name="T90" fmla="*/ 953 w 1571"/>
                  <a:gd name="T91" fmla="*/ 427 h 1465"/>
                  <a:gd name="T92" fmla="*/ 975 w 1571"/>
                  <a:gd name="T93" fmla="*/ 457 h 1465"/>
                  <a:gd name="T94" fmla="*/ 1016 w 1571"/>
                  <a:gd name="T95" fmla="*/ 432 h 1465"/>
                  <a:gd name="T96" fmla="*/ 1132 w 1571"/>
                  <a:gd name="T97" fmla="*/ 828 h 1465"/>
                  <a:gd name="T98" fmla="*/ 1225 w 1571"/>
                  <a:gd name="T99" fmla="*/ 938 h 1465"/>
                  <a:gd name="T100" fmla="*/ 1418 w 1571"/>
                  <a:gd name="T101" fmla="*/ 979 h 1465"/>
                  <a:gd name="T102" fmla="*/ 1553 w 1571"/>
                  <a:gd name="T103" fmla="*/ 926 h 1465"/>
                  <a:gd name="T104" fmla="*/ 1516 w 1571"/>
                  <a:gd name="T105" fmla="*/ 1026 h 1465"/>
                  <a:gd name="T106" fmla="*/ 1429 w 1571"/>
                  <a:gd name="T107" fmla="*/ 1124 h 1465"/>
                  <a:gd name="T108" fmla="*/ 1402 w 1571"/>
                  <a:gd name="T109" fmla="*/ 1136 h 1465"/>
                  <a:gd name="T110" fmla="*/ 1375 w 1571"/>
                  <a:gd name="T111" fmla="*/ 1159 h 1465"/>
                  <a:gd name="T112" fmla="*/ 1240 w 1571"/>
                  <a:gd name="T113" fmla="*/ 1252 h 1465"/>
                  <a:gd name="T114" fmla="*/ 1303 w 1571"/>
                  <a:gd name="T115" fmla="*/ 1286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71" h="1465">
                    <a:moveTo>
                      <a:pt x="1311" y="1303"/>
                    </a:moveTo>
                    <a:lnTo>
                      <a:pt x="1279" y="1306"/>
                    </a:lnTo>
                    <a:lnTo>
                      <a:pt x="1269" y="1308"/>
                    </a:lnTo>
                    <a:lnTo>
                      <a:pt x="1254" y="1313"/>
                    </a:lnTo>
                    <a:lnTo>
                      <a:pt x="1247" y="1315"/>
                    </a:lnTo>
                    <a:lnTo>
                      <a:pt x="1224" y="1326"/>
                    </a:lnTo>
                    <a:lnTo>
                      <a:pt x="1208" y="1337"/>
                    </a:lnTo>
                    <a:lnTo>
                      <a:pt x="1191" y="1360"/>
                    </a:lnTo>
                    <a:lnTo>
                      <a:pt x="1175" y="1360"/>
                    </a:lnTo>
                    <a:lnTo>
                      <a:pt x="1144" y="1362"/>
                    </a:lnTo>
                    <a:lnTo>
                      <a:pt x="1121" y="1375"/>
                    </a:lnTo>
                    <a:lnTo>
                      <a:pt x="1114" y="1382"/>
                    </a:lnTo>
                    <a:lnTo>
                      <a:pt x="1109" y="1389"/>
                    </a:lnTo>
                    <a:lnTo>
                      <a:pt x="1102" y="1411"/>
                    </a:lnTo>
                    <a:lnTo>
                      <a:pt x="1099" y="1411"/>
                    </a:lnTo>
                    <a:lnTo>
                      <a:pt x="1083" y="1419"/>
                    </a:lnTo>
                    <a:lnTo>
                      <a:pt x="1077" y="1429"/>
                    </a:lnTo>
                    <a:lnTo>
                      <a:pt x="1063" y="1441"/>
                    </a:lnTo>
                    <a:lnTo>
                      <a:pt x="1058" y="1451"/>
                    </a:lnTo>
                    <a:lnTo>
                      <a:pt x="1058" y="1458"/>
                    </a:lnTo>
                    <a:lnTo>
                      <a:pt x="1036" y="1458"/>
                    </a:lnTo>
                    <a:lnTo>
                      <a:pt x="1029" y="1461"/>
                    </a:lnTo>
                    <a:lnTo>
                      <a:pt x="1006" y="1465"/>
                    </a:lnTo>
                    <a:lnTo>
                      <a:pt x="1004" y="1450"/>
                    </a:lnTo>
                    <a:lnTo>
                      <a:pt x="1007" y="1431"/>
                    </a:lnTo>
                    <a:lnTo>
                      <a:pt x="1013" y="1423"/>
                    </a:lnTo>
                    <a:lnTo>
                      <a:pt x="1016" y="1426"/>
                    </a:lnTo>
                    <a:lnTo>
                      <a:pt x="1031" y="1428"/>
                    </a:lnTo>
                    <a:lnTo>
                      <a:pt x="1045" y="1423"/>
                    </a:lnTo>
                    <a:lnTo>
                      <a:pt x="1048" y="1419"/>
                    </a:lnTo>
                    <a:lnTo>
                      <a:pt x="1050" y="1414"/>
                    </a:lnTo>
                    <a:lnTo>
                      <a:pt x="1050" y="1407"/>
                    </a:lnTo>
                    <a:lnTo>
                      <a:pt x="1046" y="1404"/>
                    </a:lnTo>
                    <a:lnTo>
                      <a:pt x="1040" y="1401"/>
                    </a:lnTo>
                    <a:lnTo>
                      <a:pt x="1036" y="1391"/>
                    </a:lnTo>
                    <a:lnTo>
                      <a:pt x="1038" y="1350"/>
                    </a:lnTo>
                    <a:lnTo>
                      <a:pt x="1036" y="1340"/>
                    </a:lnTo>
                    <a:lnTo>
                      <a:pt x="1048" y="1338"/>
                    </a:lnTo>
                    <a:lnTo>
                      <a:pt x="1053" y="1330"/>
                    </a:lnTo>
                    <a:lnTo>
                      <a:pt x="1055" y="1321"/>
                    </a:lnTo>
                    <a:lnTo>
                      <a:pt x="1068" y="1318"/>
                    </a:lnTo>
                    <a:lnTo>
                      <a:pt x="1077" y="1303"/>
                    </a:lnTo>
                    <a:lnTo>
                      <a:pt x="1077" y="1277"/>
                    </a:lnTo>
                    <a:lnTo>
                      <a:pt x="1070" y="1257"/>
                    </a:lnTo>
                    <a:lnTo>
                      <a:pt x="1063" y="1235"/>
                    </a:lnTo>
                    <a:lnTo>
                      <a:pt x="1060" y="1218"/>
                    </a:lnTo>
                    <a:lnTo>
                      <a:pt x="1075" y="1174"/>
                    </a:lnTo>
                    <a:lnTo>
                      <a:pt x="1077" y="1163"/>
                    </a:lnTo>
                    <a:lnTo>
                      <a:pt x="1075" y="1153"/>
                    </a:lnTo>
                    <a:lnTo>
                      <a:pt x="1073" y="1142"/>
                    </a:lnTo>
                    <a:lnTo>
                      <a:pt x="1063" y="1127"/>
                    </a:lnTo>
                    <a:lnTo>
                      <a:pt x="1053" y="1110"/>
                    </a:lnTo>
                    <a:lnTo>
                      <a:pt x="1046" y="1110"/>
                    </a:lnTo>
                    <a:lnTo>
                      <a:pt x="1043" y="1104"/>
                    </a:lnTo>
                    <a:lnTo>
                      <a:pt x="1045" y="1100"/>
                    </a:lnTo>
                    <a:lnTo>
                      <a:pt x="1067" y="1100"/>
                    </a:lnTo>
                    <a:lnTo>
                      <a:pt x="1073" y="1117"/>
                    </a:lnTo>
                    <a:lnTo>
                      <a:pt x="1085" y="1131"/>
                    </a:lnTo>
                    <a:lnTo>
                      <a:pt x="1088" y="1132"/>
                    </a:lnTo>
                    <a:lnTo>
                      <a:pt x="1092" y="1126"/>
                    </a:lnTo>
                    <a:lnTo>
                      <a:pt x="1095" y="1120"/>
                    </a:lnTo>
                    <a:lnTo>
                      <a:pt x="1097" y="1141"/>
                    </a:lnTo>
                    <a:lnTo>
                      <a:pt x="1104" y="1139"/>
                    </a:lnTo>
                    <a:lnTo>
                      <a:pt x="1109" y="1149"/>
                    </a:lnTo>
                    <a:lnTo>
                      <a:pt x="1110" y="1158"/>
                    </a:lnTo>
                    <a:lnTo>
                      <a:pt x="1119" y="1142"/>
                    </a:lnTo>
                    <a:lnTo>
                      <a:pt x="1121" y="1141"/>
                    </a:lnTo>
                    <a:lnTo>
                      <a:pt x="1131" y="1149"/>
                    </a:lnTo>
                    <a:lnTo>
                      <a:pt x="1139" y="1154"/>
                    </a:lnTo>
                    <a:lnTo>
                      <a:pt x="1156" y="1156"/>
                    </a:lnTo>
                    <a:lnTo>
                      <a:pt x="1176" y="1151"/>
                    </a:lnTo>
                    <a:lnTo>
                      <a:pt x="1180" y="1141"/>
                    </a:lnTo>
                    <a:lnTo>
                      <a:pt x="1178" y="1134"/>
                    </a:lnTo>
                    <a:lnTo>
                      <a:pt x="1168" y="1122"/>
                    </a:lnTo>
                    <a:lnTo>
                      <a:pt x="1168" y="1117"/>
                    </a:lnTo>
                    <a:lnTo>
                      <a:pt x="1171" y="1114"/>
                    </a:lnTo>
                    <a:lnTo>
                      <a:pt x="1181" y="1120"/>
                    </a:lnTo>
                    <a:lnTo>
                      <a:pt x="1191" y="1117"/>
                    </a:lnTo>
                    <a:lnTo>
                      <a:pt x="1197" y="1112"/>
                    </a:lnTo>
                    <a:lnTo>
                      <a:pt x="1197" y="1110"/>
                    </a:lnTo>
                    <a:lnTo>
                      <a:pt x="1191" y="1107"/>
                    </a:lnTo>
                    <a:lnTo>
                      <a:pt x="1190" y="1104"/>
                    </a:lnTo>
                    <a:lnTo>
                      <a:pt x="1176" y="1102"/>
                    </a:lnTo>
                    <a:lnTo>
                      <a:pt x="1163" y="1088"/>
                    </a:lnTo>
                    <a:lnTo>
                      <a:pt x="1164" y="1083"/>
                    </a:lnTo>
                    <a:lnTo>
                      <a:pt x="1158" y="1073"/>
                    </a:lnTo>
                    <a:lnTo>
                      <a:pt x="1156" y="1063"/>
                    </a:lnTo>
                    <a:lnTo>
                      <a:pt x="1148" y="1065"/>
                    </a:lnTo>
                    <a:lnTo>
                      <a:pt x="1139" y="1063"/>
                    </a:lnTo>
                    <a:lnTo>
                      <a:pt x="1129" y="1055"/>
                    </a:lnTo>
                    <a:lnTo>
                      <a:pt x="1114" y="1048"/>
                    </a:lnTo>
                    <a:lnTo>
                      <a:pt x="1102" y="1024"/>
                    </a:lnTo>
                    <a:lnTo>
                      <a:pt x="1087" y="1021"/>
                    </a:lnTo>
                    <a:lnTo>
                      <a:pt x="1073" y="1019"/>
                    </a:lnTo>
                    <a:lnTo>
                      <a:pt x="1048" y="1023"/>
                    </a:lnTo>
                    <a:lnTo>
                      <a:pt x="1031" y="1029"/>
                    </a:lnTo>
                    <a:lnTo>
                      <a:pt x="1028" y="1024"/>
                    </a:lnTo>
                    <a:lnTo>
                      <a:pt x="1026" y="1017"/>
                    </a:lnTo>
                    <a:lnTo>
                      <a:pt x="1011" y="1023"/>
                    </a:lnTo>
                    <a:lnTo>
                      <a:pt x="992" y="1024"/>
                    </a:lnTo>
                    <a:lnTo>
                      <a:pt x="967" y="1026"/>
                    </a:lnTo>
                    <a:lnTo>
                      <a:pt x="960" y="1024"/>
                    </a:lnTo>
                    <a:lnTo>
                      <a:pt x="955" y="1026"/>
                    </a:lnTo>
                    <a:lnTo>
                      <a:pt x="947" y="1026"/>
                    </a:lnTo>
                    <a:lnTo>
                      <a:pt x="938" y="1023"/>
                    </a:lnTo>
                    <a:lnTo>
                      <a:pt x="923" y="1029"/>
                    </a:lnTo>
                    <a:lnTo>
                      <a:pt x="920" y="1034"/>
                    </a:lnTo>
                    <a:lnTo>
                      <a:pt x="911" y="1033"/>
                    </a:lnTo>
                    <a:lnTo>
                      <a:pt x="864" y="1026"/>
                    </a:lnTo>
                    <a:lnTo>
                      <a:pt x="847" y="1031"/>
                    </a:lnTo>
                    <a:lnTo>
                      <a:pt x="840" y="1034"/>
                    </a:lnTo>
                    <a:lnTo>
                      <a:pt x="839" y="1024"/>
                    </a:lnTo>
                    <a:lnTo>
                      <a:pt x="823" y="1007"/>
                    </a:lnTo>
                    <a:lnTo>
                      <a:pt x="818" y="1006"/>
                    </a:lnTo>
                    <a:lnTo>
                      <a:pt x="817" y="1007"/>
                    </a:lnTo>
                    <a:lnTo>
                      <a:pt x="817" y="1012"/>
                    </a:lnTo>
                    <a:lnTo>
                      <a:pt x="818" y="1017"/>
                    </a:lnTo>
                    <a:lnTo>
                      <a:pt x="808" y="1019"/>
                    </a:lnTo>
                    <a:lnTo>
                      <a:pt x="812" y="1019"/>
                    </a:lnTo>
                    <a:lnTo>
                      <a:pt x="812" y="1017"/>
                    </a:lnTo>
                    <a:lnTo>
                      <a:pt x="807" y="1016"/>
                    </a:lnTo>
                    <a:lnTo>
                      <a:pt x="803" y="1006"/>
                    </a:lnTo>
                    <a:lnTo>
                      <a:pt x="807" y="996"/>
                    </a:lnTo>
                    <a:lnTo>
                      <a:pt x="802" y="997"/>
                    </a:lnTo>
                    <a:lnTo>
                      <a:pt x="800" y="990"/>
                    </a:lnTo>
                    <a:lnTo>
                      <a:pt x="805" y="979"/>
                    </a:lnTo>
                    <a:lnTo>
                      <a:pt x="786" y="974"/>
                    </a:lnTo>
                    <a:lnTo>
                      <a:pt x="778" y="957"/>
                    </a:lnTo>
                    <a:lnTo>
                      <a:pt x="781" y="935"/>
                    </a:lnTo>
                    <a:lnTo>
                      <a:pt x="756" y="915"/>
                    </a:lnTo>
                    <a:lnTo>
                      <a:pt x="751" y="906"/>
                    </a:lnTo>
                    <a:lnTo>
                      <a:pt x="749" y="882"/>
                    </a:lnTo>
                    <a:lnTo>
                      <a:pt x="749" y="869"/>
                    </a:lnTo>
                    <a:lnTo>
                      <a:pt x="720" y="879"/>
                    </a:lnTo>
                    <a:lnTo>
                      <a:pt x="693" y="886"/>
                    </a:lnTo>
                    <a:lnTo>
                      <a:pt x="677" y="877"/>
                    </a:lnTo>
                    <a:lnTo>
                      <a:pt x="650" y="839"/>
                    </a:lnTo>
                    <a:lnTo>
                      <a:pt x="639" y="820"/>
                    </a:lnTo>
                    <a:lnTo>
                      <a:pt x="631" y="812"/>
                    </a:lnTo>
                    <a:lnTo>
                      <a:pt x="621" y="813"/>
                    </a:lnTo>
                    <a:lnTo>
                      <a:pt x="604" y="810"/>
                    </a:lnTo>
                    <a:lnTo>
                      <a:pt x="584" y="813"/>
                    </a:lnTo>
                    <a:lnTo>
                      <a:pt x="592" y="862"/>
                    </a:lnTo>
                    <a:lnTo>
                      <a:pt x="558" y="810"/>
                    </a:lnTo>
                    <a:lnTo>
                      <a:pt x="513" y="801"/>
                    </a:lnTo>
                    <a:lnTo>
                      <a:pt x="508" y="806"/>
                    </a:lnTo>
                    <a:lnTo>
                      <a:pt x="506" y="810"/>
                    </a:lnTo>
                    <a:lnTo>
                      <a:pt x="511" y="835"/>
                    </a:lnTo>
                    <a:lnTo>
                      <a:pt x="509" y="840"/>
                    </a:lnTo>
                    <a:lnTo>
                      <a:pt x="499" y="849"/>
                    </a:lnTo>
                    <a:lnTo>
                      <a:pt x="496" y="860"/>
                    </a:lnTo>
                    <a:lnTo>
                      <a:pt x="491" y="864"/>
                    </a:lnTo>
                    <a:lnTo>
                      <a:pt x="488" y="855"/>
                    </a:lnTo>
                    <a:lnTo>
                      <a:pt x="491" y="842"/>
                    </a:lnTo>
                    <a:lnTo>
                      <a:pt x="493" y="830"/>
                    </a:lnTo>
                    <a:lnTo>
                      <a:pt x="491" y="823"/>
                    </a:lnTo>
                    <a:lnTo>
                      <a:pt x="486" y="835"/>
                    </a:lnTo>
                    <a:lnTo>
                      <a:pt x="477" y="867"/>
                    </a:lnTo>
                    <a:lnTo>
                      <a:pt x="476" y="872"/>
                    </a:lnTo>
                    <a:lnTo>
                      <a:pt x="469" y="877"/>
                    </a:lnTo>
                    <a:lnTo>
                      <a:pt x="464" y="867"/>
                    </a:lnTo>
                    <a:lnTo>
                      <a:pt x="462" y="852"/>
                    </a:lnTo>
                    <a:lnTo>
                      <a:pt x="449" y="876"/>
                    </a:lnTo>
                    <a:lnTo>
                      <a:pt x="444" y="898"/>
                    </a:lnTo>
                    <a:lnTo>
                      <a:pt x="439" y="901"/>
                    </a:lnTo>
                    <a:lnTo>
                      <a:pt x="437" y="908"/>
                    </a:lnTo>
                    <a:lnTo>
                      <a:pt x="412" y="925"/>
                    </a:lnTo>
                    <a:lnTo>
                      <a:pt x="405" y="925"/>
                    </a:lnTo>
                    <a:lnTo>
                      <a:pt x="385" y="918"/>
                    </a:lnTo>
                    <a:lnTo>
                      <a:pt x="352" y="921"/>
                    </a:lnTo>
                    <a:lnTo>
                      <a:pt x="329" y="916"/>
                    </a:lnTo>
                    <a:lnTo>
                      <a:pt x="317" y="918"/>
                    </a:lnTo>
                    <a:lnTo>
                      <a:pt x="302" y="928"/>
                    </a:lnTo>
                    <a:lnTo>
                      <a:pt x="293" y="930"/>
                    </a:lnTo>
                    <a:lnTo>
                      <a:pt x="276" y="923"/>
                    </a:lnTo>
                    <a:lnTo>
                      <a:pt x="265" y="913"/>
                    </a:lnTo>
                    <a:lnTo>
                      <a:pt x="249" y="909"/>
                    </a:lnTo>
                    <a:lnTo>
                      <a:pt x="239" y="903"/>
                    </a:lnTo>
                    <a:lnTo>
                      <a:pt x="228" y="899"/>
                    </a:lnTo>
                    <a:lnTo>
                      <a:pt x="221" y="898"/>
                    </a:lnTo>
                    <a:lnTo>
                      <a:pt x="214" y="889"/>
                    </a:lnTo>
                    <a:lnTo>
                      <a:pt x="201" y="882"/>
                    </a:lnTo>
                    <a:lnTo>
                      <a:pt x="187" y="879"/>
                    </a:lnTo>
                    <a:lnTo>
                      <a:pt x="155" y="879"/>
                    </a:lnTo>
                    <a:lnTo>
                      <a:pt x="145" y="886"/>
                    </a:lnTo>
                    <a:lnTo>
                      <a:pt x="131" y="888"/>
                    </a:lnTo>
                    <a:lnTo>
                      <a:pt x="121" y="886"/>
                    </a:lnTo>
                    <a:lnTo>
                      <a:pt x="121" y="884"/>
                    </a:lnTo>
                    <a:lnTo>
                      <a:pt x="118" y="881"/>
                    </a:lnTo>
                    <a:lnTo>
                      <a:pt x="103" y="877"/>
                    </a:lnTo>
                    <a:lnTo>
                      <a:pt x="96" y="874"/>
                    </a:lnTo>
                    <a:lnTo>
                      <a:pt x="82" y="877"/>
                    </a:lnTo>
                    <a:lnTo>
                      <a:pt x="77" y="877"/>
                    </a:lnTo>
                    <a:lnTo>
                      <a:pt x="76" y="876"/>
                    </a:lnTo>
                    <a:lnTo>
                      <a:pt x="65" y="877"/>
                    </a:lnTo>
                    <a:lnTo>
                      <a:pt x="52" y="850"/>
                    </a:lnTo>
                    <a:lnTo>
                      <a:pt x="50" y="849"/>
                    </a:lnTo>
                    <a:lnTo>
                      <a:pt x="33" y="810"/>
                    </a:lnTo>
                    <a:lnTo>
                      <a:pt x="23" y="808"/>
                    </a:lnTo>
                    <a:lnTo>
                      <a:pt x="18" y="808"/>
                    </a:lnTo>
                    <a:lnTo>
                      <a:pt x="15" y="739"/>
                    </a:lnTo>
                    <a:lnTo>
                      <a:pt x="10" y="646"/>
                    </a:lnTo>
                    <a:lnTo>
                      <a:pt x="5" y="543"/>
                    </a:lnTo>
                    <a:lnTo>
                      <a:pt x="0" y="447"/>
                    </a:lnTo>
                    <a:lnTo>
                      <a:pt x="32" y="406"/>
                    </a:lnTo>
                    <a:lnTo>
                      <a:pt x="76" y="354"/>
                    </a:lnTo>
                    <a:lnTo>
                      <a:pt x="123" y="293"/>
                    </a:lnTo>
                    <a:lnTo>
                      <a:pt x="165" y="238"/>
                    </a:lnTo>
                    <a:lnTo>
                      <a:pt x="195" y="197"/>
                    </a:lnTo>
                    <a:lnTo>
                      <a:pt x="236" y="141"/>
                    </a:lnTo>
                    <a:lnTo>
                      <a:pt x="278" y="81"/>
                    </a:lnTo>
                    <a:lnTo>
                      <a:pt x="315" y="23"/>
                    </a:lnTo>
                    <a:lnTo>
                      <a:pt x="331" y="0"/>
                    </a:lnTo>
                    <a:lnTo>
                      <a:pt x="374" y="20"/>
                    </a:lnTo>
                    <a:lnTo>
                      <a:pt x="391" y="25"/>
                    </a:lnTo>
                    <a:lnTo>
                      <a:pt x="418" y="54"/>
                    </a:lnTo>
                    <a:lnTo>
                      <a:pt x="423" y="60"/>
                    </a:lnTo>
                    <a:lnTo>
                      <a:pt x="423" y="67"/>
                    </a:lnTo>
                    <a:lnTo>
                      <a:pt x="430" y="70"/>
                    </a:lnTo>
                    <a:lnTo>
                      <a:pt x="435" y="67"/>
                    </a:lnTo>
                    <a:lnTo>
                      <a:pt x="442" y="69"/>
                    </a:lnTo>
                    <a:lnTo>
                      <a:pt x="447" y="72"/>
                    </a:lnTo>
                    <a:lnTo>
                      <a:pt x="454" y="74"/>
                    </a:lnTo>
                    <a:lnTo>
                      <a:pt x="464" y="70"/>
                    </a:lnTo>
                    <a:lnTo>
                      <a:pt x="472" y="70"/>
                    </a:lnTo>
                    <a:lnTo>
                      <a:pt x="488" y="79"/>
                    </a:lnTo>
                    <a:lnTo>
                      <a:pt x="533" y="86"/>
                    </a:lnTo>
                    <a:lnTo>
                      <a:pt x="550" y="92"/>
                    </a:lnTo>
                    <a:lnTo>
                      <a:pt x="553" y="99"/>
                    </a:lnTo>
                    <a:lnTo>
                      <a:pt x="572" y="108"/>
                    </a:lnTo>
                    <a:lnTo>
                      <a:pt x="575" y="114"/>
                    </a:lnTo>
                    <a:lnTo>
                      <a:pt x="572" y="131"/>
                    </a:lnTo>
                    <a:lnTo>
                      <a:pt x="570" y="145"/>
                    </a:lnTo>
                    <a:lnTo>
                      <a:pt x="563" y="168"/>
                    </a:lnTo>
                    <a:lnTo>
                      <a:pt x="575" y="145"/>
                    </a:lnTo>
                    <a:lnTo>
                      <a:pt x="577" y="130"/>
                    </a:lnTo>
                    <a:lnTo>
                      <a:pt x="580" y="118"/>
                    </a:lnTo>
                    <a:lnTo>
                      <a:pt x="641" y="106"/>
                    </a:lnTo>
                    <a:lnTo>
                      <a:pt x="672" y="106"/>
                    </a:lnTo>
                    <a:lnTo>
                      <a:pt x="693" y="99"/>
                    </a:lnTo>
                    <a:lnTo>
                      <a:pt x="700" y="98"/>
                    </a:lnTo>
                    <a:lnTo>
                      <a:pt x="705" y="92"/>
                    </a:lnTo>
                    <a:lnTo>
                      <a:pt x="717" y="92"/>
                    </a:lnTo>
                    <a:lnTo>
                      <a:pt x="722" y="101"/>
                    </a:lnTo>
                    <a:lnTo>
                      <a:pt x="731" y="96"/>
                    </a:lnTo>
                    <a:lnTo>
                      <a:pt x="742" y="98"/>
                    </a:lnTo>
                    <a:lnTo>
                      <a:pt x="751" y="103"/>
                    </a:lnTo>
                    <a:lnTo>
                      <a:pt x="758" y="96"/>
                    </a:lnTo>
                    <a:lnTo>
                      <a:pt x="769" y="121"/>
                    </a:lnTo>
                    <a:lnTo>
                      <a:pt x="774" y="158"/>
                    </a:lnTo>
                    <a:lnTo>
                      <a:pt x="774" y="180"/>
                    </a:lnTo>
                    <a:lnTo>
                      <a:pt x="778" y="200"/>
                    </a:lnTo>
                    <a:lnTo>
                      <a:pt x="786" y="211"/>
                    </a:lnTo>
                    <a:lnTo>
                      <a:pt x="793" y="222"/>
                    </a:lnTo>
                    <a:lnTo>
                      <a:pt x="800" y="248"/>
                    </a:lnTo>
                    <a:lnTo>
                      <a:pt x="812" y="285"/>
                    </a:lnTo>
                    <a:lnTo>
                      <a:pt x="808" y="295"/>
                    </a:lnTo>
                    <a:lnTo>
                      <a:pt x="812" y="319"/>
                    </a:lnTo>
                    <a:lnTo>
                      <a:pt x="818" y="324"/>
                    </a:lnTo>
                    <a:lnTo>
                      <a:pt x="825" y="327"/>
                    </a:lnTo>
                    <a:lnTo>
                      <a:pt x="829" y="334"/>
                    </a:lnTo>
                    <a:lnTo>
                      <a:pt x="842" y="344"/>
                    </a:lnTo>
                    <a:lnTo>
                      <a:pt x="852" y="346"/>
                    </a:lnTo>
                    <a:lnTo>
                      <a:pt x="864" y="352"/>
                    </a:lnTo>
                    <a:lnTo>
                      <a:pt x="872" y="364"/>
                    </a:lnTo>
                    <a:lnTo>
                      <a:pt x="884" y="374"/>
                    </a:lnTo>
                    <a:lnTo>
                      <a:pt x="886" y="376"/>
                    </a:lnTo>
                    <a:lnTo>
                      <a:pt x="871" y="383"/>
                    </a:lnTo>
                    <a:lnTo>
                      <a:pt x="850" y="401"/>
                    </a:lnTo>
                    <a:lnTo>
                      <a:pt x="845" y="410"/>
                    </a:lnTo>
                    <a:lnTo>
                      <a:pt x="847" y="410"/>
                    </a:lnTo>
                    <a:lnTo>
                      <a:pt x="881" y="391"/>
                    </a:lnTo>
                    <a:lnTo>
                      <a:pt x="893" y="390"/>
                    </a:lnTo>
                    <a:lnTo>
                      <a:pt x="903" y="391"/>
                    </a:lnTo>
                    <a:lnTo>
                      <a:pt x="945" y="417"/>
                    </a:lnTo>
                    <a:lnTo>
                      <a:pt x="953" y="427"/>
                    </a:lnTo>
                    <a:lnTo>
                      <a:pt x="964" y="447"/>
                    </a:lnTo>
                    <a:lnTo>
                      <a:pt x="962" y="457"/>
                    </a:lnTo>
                    <a:lnTo>
                      <a:pt x="942" y="498"/>
                    </a:lnTo>
                    <a:lnTo>
                      <a:pt x="965" y="467"/>
                    </a:lnTo>
                    <a:lnTo>
                      <a:pt x="969" y="459"/>
                    </a:lnTo>
                    <a:lnTo>
                      <a:pt x="975" y="457"/>
                    </a:lnTo>
                    <a:lnTo>
                      <a:pt x="994" y="465"/>
                    </a:lnTo>
                    <a:lnTo>
                      <a:pt x="1004" y="464"/>
                    </a:lnTo>
                    <a:lnTo>
                      <a:pt x="1024" y="474"/>
                    </a:lnTo>
                    <a:lnTo>
                      <a:pt x="1028" y="471"/>
                    </a:lnTo>
                    <a:lnTo>
                      <a:pt x="1016" y="438"/>
                    </a:lnTo>
                    <a:lnTo>
                      <a:pt x="1016" y="432"/>
                    </a:lnTo>
                    <a:lnTo>
                      <a:pt x="1026" y="428"/>
                    </a:lnTo>
                    <a:lnTo>
                      <a:pt x="1040" y="476"/>
                    </a:lnTo>
                    <a:lnTo>
                      <a:pt x="1065" y="570"/>
                    </a:lnTo>
                    <a:lnTo>
                      <a:pt x="1092" y="670"/>
                    </a:lnTo>
                    <a:lnTo>
                      <a:pt x="1115" y="761"/>
                    </a:lnTo>
                    <a:lnTo>
                      <a:pt x="1132" y="828"/>
                    </a:lnTo>
                    <a:lnTo>
                      <a:pt x="1134" y="842"/>
                    </a:lnTo>
                    <a:lnTo>
                      <a:pt x="1148" y="857"/>
                    </a:lnTo>
                    <a:lnTo>
                      <a:pt x="1153" y="872"/>
                    </a:lnTo>
                    <a:lnTo>
                      <a:pt x="1180" y="898"/>
                    </a:lnTo>
                    <a:lnTo>
                      <a:pt x="1203" y="925"/>
                    </a:lnTo>
                    <a:lnTo>
                      <a:pt x="1225" y="938"/>
                    </a:lnTo>
                    <a:lnTo>
                      <a:pt x="1311" y="933"/>
                    </a:lnTo>
                    <a:lnTo>
                      <a:pt x="1337" y="943"/>
                    </a:lnTo>
                    <a:lnTo>
                      <a:pt x="1340" y="950"/>
                    </a:lnTo>
                    <a:lnTo>
                      <a:pt x="1374" y="947"/>
                    </a:lnTo>
                    <a:lnTo>
                      <a:pt x="1396" y="975"/>
                    </a:lnTo>
                    <a:lnTo>
                      <a:pt x="1418" y="979"/>
                    </a:lnTo>
                    <a:lnTo>
                      <a:pt x="1436" y="967"/>
                    </a:lnTo>
                    <a:lnTo>
                      <a:pt x="1458" y="975"/>
                    </a:lnTo>
                    <a:lnTo>
                      <a:pt x="1492" y="943"/>
                    </a:lnTo>
                    <a:lnTo>
                      <a:pt x="1511" y="930"/>
                    </a:lnTo>
                    <a:lnTo>
                      <a:pt x="1532" y="923"/>
                    </a:lnTo>
                    <a:lnTo>
                      <a:pt x="1553" y="926"/>
                    </a:lnTo>
                    <a:lnTo>
                      <a:pt x="1556" y="953"/>
                    </a:lnTo>
                    <a:lnTo>
                      <a:pt x="1571" y="960"/>
                    </a:lnTo>
                    <a:lnTo>
                      <a:pt x="1563" y="979"/>
                    </a:lnTo>
                    <a:lnTo>
                      <a:pt x="1549" y="994"/>
                    </a:lnTo>
                    <a:lnTo>
                      <a:pt x="1531" y="999"/>
                    </a:lnTo>
                    <a:lnTo>
                      <a:pt x="1516" y="1026"/>
                    </a:lnTo>
                    <a:lnTo>
                      <a:pt x="1495" y="1048"/>
                    </a:lnTo>
                    <a:lnTo>
                      <a:pt x="1494" y="1058"/>
                    </a:lnTo>
                    <a:lnTo>
                      <a:pt x="1494" y="1058"/>
                    </a:lnTo>
                    <a:lnTo>
                      <a:pt x="1482" y="1083"/>
                    </a:lnTo>
                    <a:lnTo>
                      <a:pt x="1465" y="1092"/>
                    </a:lnTo>
                    <a:lnTo>
                      <a:pt x="1429" y="1124"/>
                    </a:lnTo>
                    <a:lnTo>
                      <a:pt x="1419" y="1134"/>
                    </a:lnTo>
                    <a:lnTo>
                      <a:pt x="1414" y="1126"/>
                    </a:lnTo>
                    <a:lnTo>
                      <a:pt x="1408" y="1127"/>
                    </a:lnTo>
                    <a:lnTo>
                      <a:pt x="1397" y="1132"/>
                    </a:lnTo>
                    <a:lnTo>
                      <a:pt x="1396" y="1137"/>
                    </a:lnTo>
                    <a:lnTo>
                      <a:pt x="1402" y="1136"/>
                    </a:lnTo>
                    <a:lnTo>
                      <a:pt x="1416" y="1147"/>
                    </a:lnTo>
                    <a:lnTo>
                      <a:pt x="1419" y="1154"/>
                    </a:lnTo>
                    <a:lnTo>
                      <a:pt x="1408" y="1161"/>
                    </a:lnTo>
                    <a:lnTo>
                      <a:pt x="1401" y="1156"/>
                    </a:lnTo>
                    <a:lnTo>
                      <a:pt x="1386" y="1159"/>
                    </a:lnTo>
                    <a:lnTo>
                      <a:pt x="1375" y="1159"/>
                    </a:lnTo>
                    <a:lnTo>
                      <a:pt x="1357" y="1161"/>
                    </a:lnTo>
                    <a:lnTo>
                      <a:pt x="1335" y="1169"/>
                    </a:lnTo>
                    <a:lnTo>
                      <a:pt x="1264" y="1213"/>
                    </a:lnTo>
                    <a:lnTo>
                      <a:pt x="1249" y="1232"/>
                    </a:lnTo>
                    <a:lnTo>
                      <a:pt x="1242" y="1244"/>
                    </a:lnTo>
                    <a:lnTo>
                      <a:pt x="1240" y="1252"/>
                    </a:lnTo>
                    <a:lnTo>
                      <a:pt x="1229" y="1274"/>
                    </a:lnTo>
                    <a:lnTo>
                      <a:pt x="1264" y="1276"/>
                    </a:lnTo>
                    <a:lnTo>
                      <a:pt x="1274" y="1271"/>
                    </a:lnTo>
                    <a:lnTo>
                      <a:pt x="1288" y="1264"/>
                    </a:lnTo>
                    <a:lnTo>
                      <a:pt x="1294" y="1277"/>
                    </a:lnTo>
                    <a:lnTo>
                      <a:pt x="1303" y="1286"/>
                    </a:lnTo>
                    <a:lnTo>
                      <a:pt x="1311" y="130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47"/>
              <p:cNvSpPr>
                <a:spLocks/>
              </p:cNvSpPr>
              <p:nvPr userDrawn="1"/>
            </p:nvSpPr>
            <p:spPr bwMode="auto">
              <a:xfrm>
                <a:off x="890" y="419"/>
                <a:ext cx="726" cy="1311"/>
              </a:xfrm>
              <a:custGeom>
                <a:avLst/>
                <a:gdLst>
                  <a:gd name="T0" fmla="*/ 473 w 726"/>
                  <a:gd name="T1" fmla="*/ 1301 h 1311"/>
                  <a:gd name="T2" fmla="*/ 565 w 726"/>
                  <a:gd name="T3" fmla="*/ 1106 h 1311"/>
                  <a:gd name="T4" fmla="*/ 609 w 726"/>
                  <a:gd name="T5" fmla="*/ 819 h 1311"/>
                  <a:gd name="T6" fmla="*/ 658 w 726"/>
                  <a:gd name="T7" fmla="*/ 521 h 1311"/>
                  <a:gd name="T8" fmla="*/ 709 w 726"/>
                  <a:gd name="T9" fmla="*/ 236 h 1311"/>
                  <a:gd name="T10" fmla="*/ 726 w 726"/>
                  <a:gd name="T11" fmla="*/ 140 h 1311"/>
                  <a:gd name="T12" fmla="*/ 589 w 726"/>
                  <a:gd name="T13" fmla="*/ 111 h 1311"/>
                  <a:gd name="T14" fmla="*/ 442 w 726"/>
                  <a:gd name="T15" fmla="*/ 74 h 1311"/>
                  <a:gd name="T16" fmla="*/ 309 w 726"/>
                  <a:gd name="T17" fmla="*/ 34 h 1311"/>
                  <a:gd name="T18" fmla="*/ 181 w 726"/>
                  <a:gd name="T19" fmla="*/ 94 h 1311"/>
                  <a:gd name="T20" fmla="*/ 88 w 726"/>
                  <a:gd name="T21" fmla="*/ 373 h 1311"/>
                  <a:gd name="T22" fmla="*/ 3 w 726"/>
                  <a:gd name="T23" fmla="*/ 643 h 1311"/>
                  <a:gd name="T24" fmla="*/ 12 w 726"/>
                  <a:gd name="T25" fmla="*/ 657 h 1311"/>
                  <a:gd name="T26" fmla="*/ 2 w 726"/>
                  <a:gd name="T27" fmla="*/ 665 h 1311"/>
                  <a:gd name="T28" fmla="*/ 5 w 726"/>
                  <a:gd name="T29" fmla="*/ 678 h 1311"/>
                  <a:gd name="T30" fmla="*/ 13 w 726"/>
                  <a:gd name="T31" fmla="*/ 697 h 1311"/>
                  <a:gd name="T32" fmla="*/ 29 w 726"/>
                  <a:gd name="T33" fmla="*/ 722 h 1311"/>
                  <a:gd name="T34" fmla="*/ 47 w 726"/>
                  <a:gd name="T35" fmla="*/ 722 h 1311"/>
                  <a:gd name="T36" fmla="*/ 61 w 726"/>
                  <a:gd name="T37" fmla="*/ 751 h 1311"/>
                  <a:gd name="T38" fmla="*/ 68 w 726"/>
                  <a:gd name="T39" fmla="*/ 768 h 1311"/>
                  <a:gd name="T40" fmla="*/ 71 w 726"/>
                  <a:gd name="T41" fmla="*/ 787 h 1311"/>
                  <a:gd name="T42" fmla="*/ 73 w 726"/>
                  <a:gd name="T43" fmla="*/ 817 h 1311"/>
                  <a:gd name="T44" fmla="*/ 79 w 726"/>
                  <a:gd name="T45" fmla="*/ 829 h 1311"/>
                  <a:gd name="T46" fmla="*/ 100 w 726"/>
                  <a:gd name="T47" fmla="*/ 835 h 1311"/>
                  <a:gd name="T48" fmla="*/ 93 w 726"/>
                  <a:gd name="T49" fmla="*/ 856 h 1311"/>
                  <a:gd name="T50" fmla="*/ 115 w 726"/>
                  <a:gd name="T51" fmla="*/ 869 h 1311"/>
                  <a:gd name="T52" fmla="*/ 130 w 726"/>
                  <a:gd name="T53" fmla="*/ 900 h 1311"/>
                  <a:gd name="T54" fmla="*/ 145 w 726"/>
                  <a:gd name="T55" fmla="*/ 916 h 1311"/>
                  <a:gd name="T56" fmla="*/ 152 w 726"/>
                  <a:gd name="T57" fmla="*/ 933 h 1311"/>
                  <a:gd name="T58" fmla="*/ 165 w 726"/>
                  <a:gd name="T59" fmla="*/ 960 h 1311"/>
                  <a:gd name="T60" fmla="*/ 176 w 726"/>
                  <a:gd name="T61" fmla="*/ 986 h 1311"/>
                  <a:gd name="T62" fmla="*/ 189 w 726"/>
                  <a:gd name="T63" fmla="*/ 1009 h 1311"/>
                  <a:gd name="T64" fmla="*/ 192 w 726"/>
                  <a:gd name="T65" fmla="*/ 1033 h 1311"/>
                  <a:gd name="T66" fmla="*/ 206 w 726"/>
                  <a:gd name="T67" fmla="*/ 1053 h 1311"/>
                  <a:gd name="T68" fmla="*/ 209 w 726"/>
                  <a:gd name="T69" fmla="*/ 1063 h 1311"/>
                  <a:gd name="T70" fmla="*/ 228 w 726"/>
                  <a:gd name="T71" fmla="*/ 1077 h 1311"/>
                  <a:gd name="T72" fmla="*/ 236 w 726"/>
                  <a:gd name="T73" fmla="*/ 1104 h 1311"/>
                  <a:gd name="T74" fmla="*/ 238 w 726"/>
                  <a:gd name="T75" fmla="*/ 1144 h 1311"/>
                  <a:gd name="T76" fmla="*/ 236 w 726"/>
                  <a:gd name="T77" fmla="*/ 1165 h 1311"/>
                  <a:gd name="T78" fmla="*/ 226 w 726"/>
                  <a:gd name="T79" fmla="*/ 1190 h 1311"/>
                  <a:gd name="T80" fmla="*/ 230 w 726"/>
                  <a:gd name="T81" fmla="*/ 1208 h 1311"/>
                  <a:gd name="T82" fmla="*/ 253 w 726"/>
                  <a:gd name="T83" fmla="*/ 1241 h 1311"/>
                  <a:gd name="T84" fmla="*/ 257 w 726"/>
                  <a:gd name="T85" fmla="*/ 126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6" h="1311">
                    <a:moveTo>
                      <a:pt x="343" y="1278"/>
                    </a:moveTo>
                    <a:lnTo>
                      <a:pt x="407" y="1290"/>
                    </a:lnTo>
                    <a:lnTo>
                      <a:pt x="473" y="1301"/>
                    </a:lnTo>
                    <a:lnTo>
                      <a:pt x="535" y="1311"/>
                    </a:lnTo>
                    <a:lnTo>
                      <a:pt x="550" y="1203"/>
                    </a:lnTo>
                    <a:lnTo>
                      <a:pt x="565" y="1106"/>
                    </a:lnTo>
                    <a:lnTo>
                      <a:pt x="579" y="1016"/>
                    </a:lnTo>
                    <a:lnTo>
                      <a:pt x="594" y="922"/>
                    </a:lnTo>
                    <a:lnTo>
                      <a:pt x="609" y="819"/>
                    </a:lnTo>
                    <a:lnTo>
                      <a:pt x="626" y="721"/>
                    </a:lnTo>
                    <a:lnTo>
                      <a:pt x="643" y="618"/>
                    </a:lnTo>
                    <a:lnTo>
                      <a:pt x="658" y="521"/>
                    </a:lnTo>
                    <a:lnTo>
                      <a:pt x="673" y="432"/>
                    </a:lnTo>
                    <a:lnTo>
                      <a:pt x="690" y="339"/>
                    </a:lnTo>
                    <a:lnTo>
                      <a:pt x="709" y="236"/>
                    </a:lnTo>
                    <a:lnTo>
                      <a:pt x="726" y="140"/>
                    </a:lnTo>
                    <a:lnTo>
                      <a:pt x="726" y="140"/>
                    </a:lnTo>
                    <a:lnTo>
                      <a:pt x="726" y="140"/>
                    </a:lnTo>
                    <a:lnTo>
                      <a:pt x="680" y="130"/>
                    </a:lnTo>
                    <a:lnTo>
                      <a:pt x="636" y="121"/>
                    </a:lnTo>
                    <a:lnTo>
                      <a:pt x="589" y="111"/>
                    </a:lnTo>
                    <a:lnTo>
                      <a:pt x="540" y="99"/>
                    </a:lnTo>
                    <a:lnTo>
                      <a:pt x="493" y="88"/>
                    </a:lnTo>
                    <a:lnTo>
                      <a:pt x="442" y="74"/>
                    </a:lnTo>
                    <a:lnTo>
                      <a:pt x="395" y="61"/>
                    </a:lnTo>
                    <a:lnTo>
                      <a:pt x="353" y="47"/>
                    </a:lnTo>
                    <a:lnTo>
                      <a:pt x="309" y="34"/>
                    </a:lnTo>
                    <a:lnTo>
                      <a:pt x="258" y="17"/>
                    </a:lnTo>
                    <a:lnTo>
                      <a:pt x="213" y="0"/>
                    </a:lnTo>
                    <a:lnTo>
                      <a:pt x="181" y="94"/>
                    </a:lnTo>
                    <a:lnTo>
                      <a:pt x="147" y="194"/>
                    </a:lnTo>
                    <a:lnTo>
                      <a:pt x="116" y="287"/>
                    </a:lnTo>
                    <a:lnTo>
                      <a:pt x="88" y="373"/>
                    </a:lnTo>
                    <a:lnTo>
                      <a:pt x="57" y="469"/>
                    </a:lnTo>
                    <a:lnTo>
                      <a:pt x="25" y="570"/>
                    </a:lnTo>
                    <a:lnTo>
                      <a:pt x="3" y="643"/>
                    </a:lnTo>
                    <a:lnTo>
                      <a:pt x="8" y="648"/>
                    </a:lnTo>
                    <a:lnTo>
                      <a:pt x="5" y="655"/>
                    </a:lnTo>
                    <a:lnTo>
                      <a:pt x="12" y="657"/>
                    </a:lnTo>
                    <a:lnTo>
                      <a:pt x="13" y="667"/>
                    </a:lnTo>
                    <a:lnTo>
                      <a:pt x="10" y="668"/>
                    </a:lnTo>
                    <a:lnTo>
                      <a:pt x="2" y="665"/>
                    </a:lnTo>
                    <a:lnTo>
                      <a:pt x="3" y="672"/>
                    </a:lnTo>
                    <a:lnTo>
                      <a:pt x="0" y="675"/>
                    </a:lnTo>
                    <a:lnTo>
                      <a:pt x="5" y="678"/>
                    </a:lnTo>
                    <a:lnTo>
                      <a:pt x="7" y="692"/>
                    </a:lnTo>
                    <a:lnTo>
                      <a:pt x="10" y="699"/>
                    </a:lnTo>
                    <a:lnTo>
                      <a:pt x="13" y="697"/>
                    </a:lnTo>
                    <a:lnTo>
                      <a:pt x="27" y="702"/>
                    </a:lnTo>
                    <a:lnTo>
                      <a:pt x="25" y="712"/>
                    </a:lnTo>
                    <a:lnTo>
                      <a:pt x="29" y="722"/>
                    </a:lnTo>
                    <a:lnTo>
                      <a:pt x="40" y="732"/>
                    </a:lnTo>
                    <a:lnTo>
                      <a:pt x="44" y="724"/>
                    </a:lnTo>
                    <a:lnTo>
                      <a:pt x="47" y="722"/>
                    </a:lnTo>
                    <a:lnTo>
                      <a:pt x="57" y="739"/>
                    </a:lnTo>
                    <a:lnTo>
                      <a:pt x="54" y="746"/>
                    </a:lnTo>
                    <a:lnTo>
                      <a:pt x="61" y="751"/>
                    </a:lnTo>
                    <a:lnTo>
                      <a:pt x="57" y="758"/>
                    </a:lnTo>
                    <a:lnTo>
                      <a:pt x="57" y="768"/>
                    </a:lnTo>
                    <a:lnTo>
                      <a:pt x="68" y="768"/>
                    </a:lnTo>
                    <a:lnTo>
                      <a:pt x="69" y="776"/>
                    </a:lnTo>
                    <a:lnTo>
                      <a:pt x="68" y="781"/>
                    </a:lnTo>
                    <a:lnTo>
                      <a:pt x="71" y="787"/>
                    </a:lnTo>
                    <a:lnTo>
                      <a:pt x="73" y="795"/>
                    </a:lnTo>
                    <a:lnTo>
                      <a:pt x="68" y="800"/>
                    </a:lnTo>
                    <a:lnTo>
                      <a:pt x="73" y="817"/>
                    </a:lnTo>
                    <a:lnTo>
                      <a:pt x="68" y="820"/>
                    </a:lnTo>
                    <a:lnTo>
                      <a:pt x="68" y="829"/>
                    </a:lnTo>
                    <a:lnTo>
                      <a:pt x="79" y="829"/>
                    </a:lnTo>
                    <a:lnTo>
                      <a:pt x="86" y="820"/>
                    </a:lnTo>
                    <a:lnTo>
                      <a:pt x="89" y="829"/>
                    </a:lnTo>
                    <a:lnTo>
                      <a:pt x="100" y="835"/>
                    </a:lnTo>
                    <a:lnTo>
                      <a:pt x="98" y="842"/>
                    </a:lnTo>
                    <a:lnTo>
                      <a:pt x="89" y="847"/>
                    </a:lnTo>
                    <a:lnTo>
                      <a:pt x="93" y="856"/>
                    </a:lnTo>
                    <a:lnTo>
                      <a:pt x="96" y="857"/>
                    </a:lnTo>
                    <a:lnTo>
                      <a:pt x="101" y="866"/>
                    </a:lnTo>
                    <a:lnTo>
                      <a:pt x="115" y="869"/>
                    </a:lnTo>
                    <a:lnTo>
                      <a:pt x="120" y="866"/>
                    </a:lnTo>
                    <a:lnTo>
                      <a:pt x="120" y="881"/>
                    </a:lnTo>
                    <a:lnTo>
                      <a:pt x="130" y="900"/>
                    </a:lnTo>
                    <a:lnTo>
                      <a:pt x="132" y="922"/>
                    </a:lnTo>
                    <a:lnTo>
                      <a:pt x="138" y="925"/>
                    </a:lnTo>
                    <a:lnTo>
                      <a:pt x="145" y="916"/>
                    </a:lnTo>
                    <a:lnTo>
                      <a:pt x="150" y="916"/>
                    </a:lnTo>
                    <a:lnTo>
                      <a:pt x="154" y="928"/>
                    </a:lnTo>
                    <a:lnTo>
                      <a:pt x="152" y="933"/>
                    </a:lnTo>
                    <a:lnTo>
                      <a:pt x="157" y="940"/>
                    </a:lnTo>
                    <a:lnTo>
                      <a:pt x="160" y="955"/>
                    </a:lnTo>
                    <a:lnTo>
                      <a:pt x="165" y="960"/>
                    </a:lnTo>
                    <a:lnTo>
                      <a:pt x="164" y="967"/>
                    </a:lnTo>
                    <a:lnTo>
                      <a:pt x="164" y="976"/>
                    </a:lnTo>
                    <a:lnTo>
                      <a:pt x="176" y="986"/>
                    </a:lnTo>
                    <a:lnTo>
                      <a:pt x="176" y="999"/>
                    </a:lnTo>
                    <a:lnTo>
                      <a:pt x="179" y="1003"/>
                    </a:lnTo>
                    <a:lnTo>
                      <a:pt x="189" y="1009"/>
                    </a:lnTo>
                    <a:lnTo>
                      <a:pt x="197" y="1023"/>
                    </a:lnTo>
                    <a:lnTo>
                      <a:pt x="199" y="1031"/>
                    </a:lnTo>
                    <a:lnTo>
                      <a:pt x="192" y="1033"/>
                    </a:lnTo>
                    <a:lnTo>
                      <a:pt x="192" y="1036"/>
                    </a:lnTo>
                    <a:lnTo>
                      <a:pt x="197" y="1038"/>
                    </a:lnTo>
                    <a:lnTo>
                      <a:pt x="206" y="1053"/>
                    </a:lnTo>
                    <a:lnTo>
                      <a:pt x="209" y="1053"/>
                    </a:lnTo>
                    <a:lnTo>
                      <a:pt x="211" y="1062"/>
                    </a:lnTo>
                    <a:lnTo>
                      <a:pt x="209" y="1063"/>
                    </a:lnTo>
                    <a:lnTo>
                      <a:pt x="214" y="1075"/>
                    </a:lnTo>
                    <a:lnTo>
                      <a:pt x="223" y="1072"/>
                    </a:lnTo>
                    <a:lnTo>
                      <a:pt x="228" y="1077"/>
                    </a:lnTo>
                    <a:lnTo>
                      <a:pt x="233" y="1095"/>
                    </a:lnTo>
                    <a:lnTo>
                      <a:pt x="238" y="1102"/>
                    </a:lnTo>
                    <a:lnTo>
                      <a:pt x="236" y="1104"/>
                    </a:lnTo>
                    <a:lnTo>
                      <a:pt x="236" y="1127"/>
                    </a:lnTo>
                    <a:lnTo>
                      <a:pt x="240" y="1134"/>
                    </a:lnTo>
                    <a:lnTo>
                      <a:pt x="238" y="1144"/>
                    </a:lnTo>
                    <a:lnTo>
                      <a:pt x="235" y="1146"/>
                    </a:lnTo>
                    <a:lnTo>
                      <a:pt x="235" y="1151"/>
                    </a:lnTo>
                    <a:lnTo>
                      <a:pt x="236" y="1165"/>
                    </a:lnTo>
                    <a:lnTo>
                      <a:pt x="233" y="1171"/>
                    </a:lnTo>
                    <a:lnTo>
                      <a:pt x="223" y="1185"/>
                    </a:lnTo>
                    <a:lnTo>
                      <a:pt x="226" y="1190"/>
                    </a:lnTo>
                    <a:lnTo>
                      <a:pt x="233" y="1190"/>
                    </a:lnTo>
                    <a:lnTo>
                      <a:pt x="230" y="1202"/>
                    </a:lnTo>
                    <a:lnTo>
                      <a:pt x="230" y="1208"/>
                    </a:lnTo>
                    <a:lnTo>
                      <a:pt x="241" y="1225"/>
                    </a:lnTo>
                    <a:lnTo>
                      <a:pt x="240" y="1230"/>
                    </a:lnTo>
                    <a:lnTo>
                      <a:pt x="253" y="1241"/>
                    </a:lnTo>
                    <a:lnTo>
                      <a:pt x="252" y="1246"/>
                    </a:lnTo>
                    <a:lnTo>
                      <a:pt x="260" y="1254"/>
                    </a:lnTo>
                    <a:lnTo>
                      <a:pt x="257" y="1261"/>
                    </a:lnTo>
                    <a:lnTo>
                      <a:pt x="343" y="127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48"/>
              <p:cNvSpPr>
                <a:spLocks/>
              </p:cNvSpPr>
              <p:nvPr userDrawn="1"/>
            </p:nvSpPr>
            <p:spPr bwMode="auto">
              <a:xfrm>
                <a:off x="890" y="419"/>
                <a:ext cx="726" cy="1311"/>
              </a:xfrm>
              <a:custGeom>
                <a:avLst/>
                <a:gdLst>
                  <a:gd name="T0" fmla="*/ 473 w 726"/>
                  <a:gd name="T1" fmla="*/ 1301 h 1311"/>
                  <a:gd name="T2" fmla="*/ 565 w 726"/>
                  <a:gd name="T3" fmla="*/ 1106 h 1311"/>
                  <a:gd name="T4" fmla="*/ 609 w 726"/>
                  <a:gd name="T5" fmla="*/ 819 h 1311"/>
                  <a:gd name="T6" fmla="*/ 658 w 726"/>
                  <a:gd name="T7" fmla="*/ 521 h 1311"/>
                  <a:gd name="T8" fmla="*/ 709 w 726"/>
                  <a:gd name="T9" fmla="*/ 236 h 1311"/>
                  <a:gd name="T10" fmla="*/ 726 w 726"/>
                  <a:gd name="T11" fmla="*/ 140 h 1311"/>
                  <a:gd name="T12" fmla="*/ 589 w 726"/>
                  <a:gd name="T13" fmla="*/ 111 h 1311"/>
                  <a:gd name="T14" fmla="*/ 442 w 726"/>
                  <a:gd name="T15" fmla="*/ 74 h 1311"/>
                  <a:gd name="T16" fmla="*/ 309 w 726"/>
                  <a:gd name="T17" fmla="*/ 34 h 1311"/>
                  <a:gd name="T18" fmla="*/ 181 w 726"/>
                  <a:gd name="T19" fmla="*/ 94 h 1311"/>
                  <a:gd name="T20" fmla="*/ 88 w 726"/>
                  <a:gd name="T21" fmla="*/ 373 h 1311"/>
                  <a:gd name="T22" fmla="*/ 3 w 726"/>
                  <a:gd name="T23" fmla="*/ 643 h 1311"/>
                  <a:gd name="T24" fmla="*/ 12 w 726"/>
                  <a:gd name="T25" fmla="*/ 657 h 1311"/>
                  <a:gd name="T26" fmla="*/ 2 w 726"/>
                  <a:gd name="T27" fmla="*/ 665 h 1311"/>
                  <a:gd name="T28" fmla="*/ 5 w 726"/>
                  <a:gd name="T29" fmla="*/ 678 h 1311"/>
                  <a:gd name="T30" fmla="*/ 13 w 726"/>
                  <a:gd name="T31" fmla="*/ 697 h 1311"/>
                  <a:gd name="T32" fmla="*/ 29 w 726"/>
                  <a:gd name="T33" fmla="*/ 722 h 1311"/>
                  <a:gd name="T34" fmla="*/ 47 w 726"/>
                  <a:gd name="T35" fmla="*/ 722 h 1311"/>
                  <a:gd name="T36" fmla="*/ 61 w 726"/>
                  <a:gd name="T37" fmla="*/ 751 h 1311"/>
                  <a:gd name="T38" fmla="*/ 68 w 726"/>
                  <a:gd name="T39" fmla="*/ 768 h 1311"/>
                  <a:gd name="T40" fmla="*/ 71 w 726"/>
                  <a:gd name="T41" fmla="*/ 787 h 1311"/>
                  <a:gd name="T42" fmla="*/ 73 w 726"/>
                  <a:gd name="T43" fmla="*/ 817 h 1311"/>
                  <a:gd name="T44" fmla="*/ 79 w 726"/>
                  <a:gd name="T45" fmla="*/ 829 h 1311"/>
                  <a:gd name="T46" fmla="*/ 100 w 726"/>
                  <a:gd name="T47" fmla="*/ 835 h 1311"/>
                  <a:gd name="T48" fmla="*/ 93 w 726"/>
                  <a:gd name="T49" fmla="*/ 856 h 1311"/>
                  <a:gd name="T50" fmla="*/ 115 w 726"/>
                  <a:gd name="T51" fmla="*/ 869 h 1311"/>
                  <a:gd name="T52" fmla="*/ 130 w 726"/>
                  <a:gd name="T53" fmla="*/ 900 h 1311"/>
                  <a:gd name="T54" fmla="*/ 145 w 726"/>
                  <a:gd name="T55" fmla="*/ 916 h 1311"/>
                  <a:gd name="T56" fmla="*/ 152 w 726"/>
                  <a:gd name="T57" fmla="*/ 933 h 1311"/>
                  <a:gd name="T58" fmla="*/ 165 w 726"/>
                  <a:gd name="T59" fmla="*/ 960 h 1311"/>
                  <a:gd name="T60" fmla="*/ 176 w 726"/>
                  <a:gd name="T61" fmla="*/ 986 h 1311"/>
                  <a:gd name="T62" fmla="*/ 189 w 726"/>
                  <a:gd name="T63" fmla="*/ 1009 h 1311"/>
                  <a:gd name="T64" fmla="*/ 192 w 726"/>
                  <a:gd name="T65" fmla="*/ 1033 h 1311"/>
                  <a:gd name="T66" fmla="*/ 206 w 726"/>
                  <a:gd name="T67" fmla="*/ 1053 h 1311"/>
                  <a:gd name="T68" fmla="*/ 209 w 726"/>
                  <a:gd name="T69" fmla="*/ 1063 h 1311"/>
                  <a:gd name="T70" fmla="*/ 228 w 726"/>
                  <a:gd name="T71" fmla="*/ 1077 h 1311"/>
                  <a:gd name="T72" fmla="*/ 236 w 726"/>
                  <a:gd name="T73" fmla="*/ 1104 h 1311"/>
                  <a:gd name="T74" fmla="*/ 238 w 726"/>
                  <a:gd name="T75" fmla="*/ 1144 h 1311"/>
                  <a:gd name="T76" fmla="*/ 236 w 726"/>
                  <a:gd name="T77" fmla="*/ 1165 h 1311"/>
                  <a:gd name="T78" fmla="*/ 226 w 726"/>
                  <a:gd name="T79" fmla="*/ 1190 h 1311"/>
                  <a:gd name="T80" fmla="*/ 230 w 726"/>
                  <a:gd name="T81" fmla="*/ 1208 h 1311"/>
                  <a:gd name="T82" fmla="*/ 253 w 726"/>
                  <a:gd name="T83" fmla="*/ 1241 h 1311"/>
                  <a:gd name="T84" fmla="*/ 257 w 726"/>
                  <a:gd name="T85" fmla="*/ 126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6" h="1311">
                    <a:moveTo>
                      <a:pt x="343" y="1278"/>
                    </a:moveTo>
                    <a:lnTo>
                      <a:pt x="407" y="1290"/>
                    </a:lnTo>
                    <a:lnTo>
                      <a:pt x="473" y="1301"/>
                    </a:lnTo>
                    <a:lnTo>
                      <a:pt x="535" y="1311"/>
                    </a:lnTo>
                    <a:lnTo>
                      <a:pt x="550" y="1203"/>
                    </a:lnTo>
                    <a:lnTo>
                      <a:pt x="565" y="1106"/>
                    </a:lnTo>
                    <a:lnTo>
                      <a:pt x="579" y="1016"/>
                    </a:lnTo>
                    <a:lnTo>
                      <a:pt x="594" y="922"/>
                    </a:lnTo>
                    <a:lnTo>
                      <a:pt x="609" y="819"/>
                    </a:lnTo>
                    <a:lnTo>
                      <a:pt x="626" y="721"/>
                    </a:lnTo>
                    <a:lnTo>
                      <a:pt x="643" y="618"/>
                    </a:lnTo>
                    <a:lnTo>
                      <a:pt x="658" y="521"/>
                    </a:lnTo>
                    <a:lnTo>
                      <a:pt x="673" y="432"/>
                    </a:lnTo>
                    <a:lnTo>
                      <a:pt x="690" y="339"/>
                    </a:lnTo>
                    <a:lnTo>
                      <a:pt x="709" y="236"/>
                    </a:lnTo>
                    <a:lnTo>
                      <a:pt x="726" y="140"/>
                    </a:lnTo>
                    <a:lnTo>
                      <a:pt x="726" y="140"/>
                    </a:lnTo>
                    <a:lnTo>
                      <a:pt x="726" y="140"/>
                    </a:lnTo>
                    <a:lnTo>
                      <a:pt x="680" y="130"/>
                    </a:lnTo>
                    <a:lnTo>
                      <a:pt x="636" y="121"/>
                    </a:lnTo>
                    <a:lnTo>
                      <a:pt x="589" y="111"/>
                    </a:lnTo>
                    <a:lnTo>
                      <a:pt x="540" y="99"/>
                    </a:lnTo>
                    <a:lnTo>
                      <a:pt x="493" y="88"/>
                    </a:lnTo>
                    <a:lnTo>
                      <a:pt x="442" y="74"/>
                    </a:lnTo>
                    <a:lnTo>
                      <a:pt x="395" y="61"/>
                    </a:lnTo>
                    <a:lnTo>
                      <a:pt x="353" y="47"/>
                    </a:lnTo>
                    <a:lnTo>
                      <a:pt x="309" y="34"/>
                    </a:lnTo>
                    <a:lnTo>
                      <a:pt x="258" y="17"/>
                    </a:lnTo>
                    <a:lnTo>
                      <a:pt x="213" y="0"/>
                    </a:lnTo>
                    <a:lnTo>
                      <a:pt x="181" y="94"/>
                    </a:lnTo>
                    <a:lnTo>
                      <a:pt x="147" y="194"/>
                    </a:lnTo>
                    <a:lnTo>
                      <a:pt x="116" y="287"/>
                    </a:lnTo>
                    <a:lnTo>
                      <a:pt x="88" y="373"/>
                    </a:lnTo>
                    <a:lnTo>
                      <a:pt x="57" y="469"/>
                    </a:lnTo>
                    <a:lnTo>
                      <a:pt x="25" y="570"/>
                    </a:lnTo>
                    <a:lnTo>
                      <a:pt x="3" y="643"/>
                    </a:lnTo>
                    <a:lnTo>
                      <a:pt x="8" y="648"/>
                    </a:lnTo>
                    <a:lnTo>
                      <a:pt x="5" y="655"/>
                    </a:lnTo>
                    <a:lnTo>
                      <a:pt x="12" y="657"/>
                    </a:lnTo>
                    <a:lnTo>
                      <a:pt x="13" y="667"/>
                    </a:lnTo>
                    <a:lnTo>
                      <a:pt x="10" y="668"/>
                    </a:lnTo>
                    <a:lnTo>
                      <a:pt x="2" y="665"/>
                    </a:lnTo>
                    <a:lnTo>
                      <a:pt x="3" y="672"/>
                    </a:lnTo>
                    <a:lnTo>
                      <a:pt x="0" y="675"/>
                    </a:lnTo>
                    <a:lnTo>
                      <a:pt x="5" y="678"/>
                    </a:lnTo>
                    <a:lnTo>
                      <a:pt x="7" y="692"/>
                    </a:lnTo>
                    <a:lnTo>
                      <a:pt x="10" y="699"/>
                    </a:lnTo>
                    <a:lnTo>
                      <a:pt x="13" y="697"/>
                    </a:lnTo>
                    <a:lnTo>
                      <a:pt x="27" y="702"/>
                    </a:lnTo>
                    <a:lnTo>
                      <a:pt x="25" y="712"/>
                    </a:lnTo>
                    <a:lnTo>
                      <a:pt x="29" y="722"/>
                    </a:lnTo>
                    <a:lnTo>
                      <a:pt x="40" y="732"/>
                    </a:lnTo>
                    <a:lnTo>
                      <a:pt x="44" y="724"/>
                    </a:lnTo>
                    <a:lnTo>
                      <a:pt x="47" y="722"/>
                    </a:lnTo>
                    <a:lnTo>
                      <a:pt x="57" y="739"/>
                    </a:lnTo>
                    <a:lnTo>
                      <a:pt x="54" y="746"/>
                    </a:lnTo>
                    <a:lnTo>
                      <a:pt x="61" y="751"/>
                    </a:lnTo>
                    <a:lnTo>
                      <a:pt x="57" y="758"/>
                    </a:lnTo>
                    <a:lnTo>
                      <a:pt x="57" y="768"/>
                    </a:lnTo>
                    <a:lnTo>
                      <a:pt x="68" y="768"/>
                    </a:lnTo>
                    <a:lnTo>
                      <a:pt x="69" y="776"/>
                    </a:lnTo>
                    <a:lnTo>
                      <a:pt x="68" y="781"/>
                    </a:lnTo>
                    <a:lnTo>
                      <a:pt x="71" y="787"/>
                    </a:lnTo>
                    <a:lnTo>
                      <a:pt x="73" y="795"/>
                    </a:lnTo>
                    <a:lnTo>
                      <a:pt x="68" y="800"/>
                    </a:lnTo>
                    <a:lnTo>
                      <a:pt x="73" y="817"/>
                    </a:lnTo>
                    <a:lnTo>
                      <a:pt x="68" y="820"/>
                    </a:lnTo>
                    <a:lnTo>
                      <a:pt x="68" y="829"/>
                    </a:lnTo>
                    <a:lnTo>
                      <a:pt x="79" y="829"/>
                    </a:lnTo>
                    <a:lnTo>
                      <a:pt x="86" y="820"/>
                    </a:lnTo>
                    <a:lnTo>
                      <a:pt x="89" y="829"/>
                    </a:lnTo>
                    <a:lnTo>
                      <a:pt x="100" y="835"/>
                    </a:lnTo>
                    <a:lnTo>
                      <a:pt x="98" y="842"/>
                    </a:lnTo>
                    <a:lnTo>
                      <a:pt x="89" y="847"/>
                    </a:lnTo>
                    <a:lnTo>
                      <a:pt x="93" y="856"/>
                    </a:lnTo>
                    <a:lnTo>
                      <a:pt x="96" y="857"/>
                    </a:lnTo>
                    <a:lnTo>
                      <a:pt x="101" y="866"/>
                    </a:lnTo>
                    <a:lnTo>
                      <a:pt x="115" y="869"/>
                    </a:lnTo>
                    <a:lnTo>
                      <a:pt x="120" y="866"/>
                    </a:lnTo>
                    <a:lnTo>
                      <a:pt x="120" y="881"/>
                    </a:lnTo>
                    <a:lnTo>
                      <a:pt x="130" y="900"/>
                    </a:lnTo>
                    <a:lnTo>
                      <a:pt x="132" y="922"/>
                    </a:lnTo>
                    <a:lnTo>
                      <a:pt x="138" y="925"/>
                    </a:lnTo>
                    <a:lnTo>
                      <a:pt x="145" y="916"/>
                    </a:lnTo>
                    <a:lnTo>
                      <a:pt x="150" y="916"/>
                    </a:lnTo>
                    <a:lnTo>
                      <a:pt x="154" y="928"/>
                    </a:lnTo>
                    <a:lnTo>
                      <a:pt x="152" y="933"/>
                    </a:lnTo>
                    <a:lnTo>
                      <a:pt x="157" y="940"/>
                    </a:lnTo>
                    <a:lnTo>
                      <a:pt x="160" y="955"/>
                    </a:lnTo>
                    <a:lnTo>
                      <a:pt x="165" y="960"/>
                    </a:lnTo>
                    <a:lnTo>
                      <a:pt x="164" y="967"/>
                    </a:lnTo>
                    <a:lnTo>
                      <a:pt x="164" y="976"/>
                    </a:lnTo>
                    <a:lnTo>
                      <a:pt x="176" y="986"/>
                    </a:lnTo>
                    <a:lnTo>
                      <a:pt x="176" y="999"/>
                    </a:lnTo>
                    <a:lnTo>
                      <a:pt x="179" y="1003"/>
                    </a:lnTo>
                    <a:lnTo>
                      <a:pt x="189" y="1009"/>
                    </a:lnTo>
                    <a:lnTo>
                      <a:pt x="197" y="1023"/>
                    </a:lnTo>
                    <a:lnTo>
                      <a:pt x="199" y="1031"/>
                    </a:lnTo>
                    <a:lnTo>
                      <a:pt x="192" y="1033"/>
                    </a:lnTo>
                    <a:lnTo>
                      <a:pt x="192" y="1036"/>
                    </a:lnTo>
                    <a:lnTo>
                      <a:pt x="197" y="1038"/>
                    </a:lnTo>
                    <a:lnTo>
                      <a:pt x="206" y="1053"/>
                    </a:lnTo>
                    <a:lnTo>
                      <a:pt x="209" y="1053"/>
                    </a:lnTo>
                    <a:lnTo>
                      <a:pt x="211" y="1062"/>
                    </a:lnTo>
                    <a:lnTo>
                      <a:pt x="209" y="1063"/>
                    </a:lnTo>
                    <a:lnTo>
                      <a:pt x="214" y="1075"/>
                    </a:lnTo>
                    <a:lnTo>
                      <a:pt x="223" y="1072"/>
                    </a:lnTo>
                    <a:lnTo>
                      <a:pt x="228" y="1077"/>
                    </a:lnTo>
                    <a:lnTo>
                      <a:pt x="233" y="1095"/>
                    </a:lnTo>
                    <a:lnTo>
                      <a:pt x="238" y="1102"/>
                    </a:lnTo>
                    <a:lnTo>
                      <a:pt x="236" y="1104"/>
                    </a:lnTo>
                    <a:lnTo>
                      <a:pt x="236" y="1127"/>
                    </a:lnTo>
                    <a:lnTo>
                      <a:pt x="240" y="1134"/>
                    </a:lnTo>
                    <a:lnTo>
                      <a:pt x="238" y="1144"/>
                    </a:lnTo>
                    <a:lnTo>
                      <a:pt x="235" y="1146"/>
                    </a:lnTo>
                    <a:lnTo>
                      <a:pt x="235" y="1151"/>
                    </a:lnTo>
                    <a:lnTo>
                      <a:pt x="236" y="1165"/>
                    </a:lnTo>
                    <a:lnTo>
                      <a:pt x="233" y="1171"/>
                    </a:lnTo>
                    <a:lnTo>
                      <a:pt x="223" y="1185"/>
                    </a:lnTo>
                    <a:lnTo>
                      <a:pt x="226" y="1190"/>
                    </a:lnTo>
                    <a:lnTo>
                      <a:pt x="233" y="1190"/>
                    </a:lnTo>
                    <a:lnTo>
                      <a:pt x="230" y="1202"/>
                    </a:lnTo>
                    <a:lnTo>
                      <a:pt x="230" y="1208"/>
                    </a:lnTo>
                    <a:lnTo>
                      <a:pt x="241" y="1225"/>
                    </a:lnTo>
                    <a:lnTo>
                      <a:pt x="240" y="1230"/>
                    </a:lnTo>
                    <a:lnTo>
                      <a:pt x="253" y="1241"/>
                    </a:lnTo>
                    <a:lnTo>
                      <a:pt x="252" y="1246"/>
                    </a:lnTo>
                    <a:lnTo>
                      <a:pt x="260" y="1254"/>
                    </a:lnTo>
                    <a:lnTo>
                      <a:pt x="257" y="1261"/>
                    </a:lnTo>
                    <a:lnTo>
                      <a:pt x="343" y="127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49"/>
              <p:cNvSpPr>
                <a:spLocks/>
              </p:cNvSpPr>
              <p:nvPr userDrawn="1"/>
            </p:nvSpPr>
            <p:spPr bwMode="auto">
              <a:xfrm>
                <a:off x="286" y="768"/>
                <a:ext cx="20" cy="26"/>
              </a:xfrm>
              <a:custGeom>
                <a:avLst/>
                <a:gdLst>
                  <a:gd name="T0" fmla="*/ 0 w 20"/>
                  <a:gd name="T1" fmla="*/ 7 h 26"/>
                  <a:gd name="T2" fmla="*/ 6 w 20"/>
                  <a:gd name="T3" fmla="*/ 2 h 26"/>
                  <a:gd name="T4" fmla="*/ 17 w 20"/>
                  <a:gd name="T5" fmla="*/ 0 h 26"/>
                  <a:gd name="T6" fmla="*/ 20 w 20"/>
                  <a:gd name="T7" fmla="*/ 12 h 26"/>
                  <a:gd name="T8" fmla="*/ 18 w 20"/>
                  <a:gd name="T9" fmla="*/ 21 h 26"/>
                  <a:gd name="T10" fmla="*/ 8 w 20"/>
                  <a:gd name="T11" fmla="*/ 26 h 26"/>
                  <a:gd name="T12" fmla="*/ 3 w 20"/>
                  <a:gd name="T13" fmla="*/ 10 h 26"/>
                  <a:gd name="T14" fmla="*/ 0 w 20"/>
                  <a:gd name="T15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6">
                    <a:moveTo>
                      <a:pt x="0" y="7"/>
                    </a:moveTo>
                    <a:lnTo>
                      <a:pt x="6" y="2"/>
                    </a:lnTo>
                    <a:lnTo>
                      <a:pt x="17" y="0"/>
                    </a:lnTo>
                    <a:lnTo>
                      <a:pt x="20" y="12"/>
                    </a:lnTo>
                    <a:lnTo>
                      <a:pt x="18" y="21"/>
                    </a:lnTo>
                    <a:lnTo>
                      <a:pt x="8" y="26"/>
                    </a:lnTo>
                    <a:lnTo>
                      <a:pt x="3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0"/>
              <p:cNvSpPr>
                <a:spLocks/>
              </p:cNvSpPr>
              <p:nvPr userDrawn="1"/>
            </p:nvSpPr>
            <p:spPr bwMode="auto">
              <a:xfrm>
                <a:off x="286" y="768"/>
                <a:ext cx="20" cy="26"/>
              </a:xfrm>
              <a:custGeom>
                <a:avLst/>
                <a:gdLst>
                  <a:gd name="T0" fmla="*/ 0 w 20"/>
                  <a:gd name="T1" fmla="*/ 7 h 26"/>
                  <a:gd name="T2" fmla="*/ 6 w 20"/>
                  <a:gd name="T3" fmla="*/ 2 h 26"/>
                  <a:gd name="T4" fmla="*/ 17 w 20"/>
                  <a:gd name="T5" fmla="*/ 0 h 26"/>
                  <a:gd name="T6" fmla="*/ 20 w 20"/>
                  <a:gd name="T7" fmla="*/ 12 h 26"/>
                  <a:gd name="T8" fmla="*/ 18 w 20"/>
                  <a:gd name="T9" fmla="*/ 21 h 26"/>
                  <a:gd name="T10" fmla="*/ 8 w 20"/>
                  <a:gd name="T11" fmla="*/ 26 h 26"/>
                  <a:gd name="T12" fmla="*/ 3 w 20"/>
                  <a:gd name="T13" fmla="*/ 10 h 26"/>
                  <a:gd name="T14" fmla="*/ 0 w 20"/>
                  <a:gd name="T15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6">
                    <a:moveTo>
                      <a:pt x="0" y="7"/>
                    </a:moveTo>
                    <a:lnTo>
                      <a:pt x="6" y="2"/>
                    </a:lnTo>
                    <a:lnTo>
                      <a:pt x="17" y="0"/>
                    </a:lnTo>
                    <a:lnTo>
                      <a:pt x="20" y="12"/>
                    </a:lnTo>
                    <a:lnTo>
                      <a:pt x="18" y="21"/>
                    </a:lnTo>
                    <a:lnTo>
                      <a:pt x="8" y="26"/>
                    </a:lnTo>
                    <a:lnTo>
                      <a:pt x="3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1"/>
              <p:cNvSpPr>
                <a:spLocks/>
              </p:cNvSpPr>
              <p:nvPr userDrawn="1"/>
            </p:nvSpPr>
            <p:spPr bwMode="auto">
              <a:xfrm>
                <a:off x="277" y="810"/>
                <a:ext cx="22" cy="70"/>
              </a:xfrm>
              <a:custGeom>
                <a:avLst/>
                <a:gdLst>
                  <a:gd name="T0" fmla="*/ 0 w 22"/>
                  <a:gd name="T1" fmla="*/ 0 h 70"/>
                  <a:gd name="T2" fmla="*/ 12 w 22"/>
                  <a:gd name="T3" fmla="*/ 14 h 70"/>
                  <a:gd name="T4" fmla="*/ 20 w 22"/>
                  <a:gd name="T5" fmla="*/ 31 h 70"/>
                  <a:gd name="T6" fmla="*/ 22 w 22"/>
                  <a:gd name="T7" fmla="*/ 39 h 70"/>
                  <a:gd name="T8" fmla="*/ 20 w 22"/>
                  <a:gd name="T9" fmla="*/ 61 h 70"/>
                  <a:gd name="T10" fmla="*/ 19 w 22"/>
                  <a:gd name="T11" fmla="*/ 70 h 70"/>
                  <a:gd name="T12" fmla="*/ 14 w 22"/>
                  <a:gd name="T13" fmla="*/ 66 h 70"/>
                  <a:gd name="T14" fmla="*/ 10 w 22"/>
                  <a:gd name="T15" fmla="*/ 44 h 70"/>
                  <a:gd name="T16" fmla="*/ 5 w 22"/>
                  <a:gd name="T17" fmla="*/ 34 h 70"/>
                  <a:gd name="T18" fmla="*/ 4 w 22"/>
                  <a:gd name="T19" fmla="*/ 26 h 70"/>
                  <a:gd name="T20" fmla="*/ 0 w 22"/>
                  <a:gd name="T21" fmla="*/ 16 h 70"/>
                  <a:gd name="T22" fmla="*/ 0 w 22"/>
                  <a:gd name="T2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70">
                    <a:moveTo>
                      <a:pt x="0" y="0"/>
                    </a:moveTo>
                    <a:lnTo>
                      <a:pt x="12" y="14"/>
                    </a:lnTo>
                    <a:lnTo>
                      <a:pt x="20" y="31"/>
                    </a:lnTo>
                    <a:lnTo>
                      <a:pt x="22" y="39"/>
                    </a:lnTo>
                    <a:lnTo>
                      <a:pt x="20" y="61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44"/>
                    </a:lnTo>
                    <a:lnTo>
                      <a:pt x="5" y="34"/>
                    </a:lnTo>
                    <a:lnTo>
                      <a:pt x="4" y="2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2"/>
              <p:cNvSpPr>
                <a:spLocks/>
              </p:cNvSpPr>
              <p:nvPr userDrawn="1"/>
            </p:nvSpPr>
            <p:spPr bwMode="auto">
              <a:xfrm>
                <a:off x="277" y="810"/>
                <a:ext cx="22" cy="70"/>
              </a:xfrm>
              <a:custGeom>
                <a:avLst/>
                <a:gdLst>
                  <a:gd name="T0" fmla="*/ 0 w 22"/>
                  <a:gd name="T1" fmla="*/ 0 h 70"/>
                  <a:gd name="T2" fmla="*/ 12 w 22"/>
                  <a:gd name="T3" fmla="*/ 14 h 70"/>
                  <a:gd name="T4" fmla="*/ 20 w 22"/>
                  <a:gd name="T5" fmla="*/ 31 h 70"/>
                  <a:gd name="T6" fmla="*/ 22 w 22"/>
                  <a:gd name="T7" fmla="*/ 39 h 70"/>
                  <a:gd name="T8" fmla="*/ 20 w 22"/>
                  <a:gd name="T9" fmla="*/ 61 h 70"/>
                  <a:gd name="T10" fmla="*/ 19 w 22"/>
                  <a:gd name="T11" fmla="*/ 70 h 70"/>
                  <a:gd name="T12" fmla="*/ 14 w 22"/>
                  <a:gd name="T13" fmla="*/ 66 h 70"/>
                  <a:gd name="T14" fmla="*/ 10 w 22"/>
                  <a:gd name="T15" fmla="*/ 44 h 70"/>
                  <a:gd name="T16" fmla="*/ 5 w 22"/>
                  <a:gd name="T17" fmla="*/ 34 h 70"/>
                  <a:gd name="T18" fmla="*/ 4 w 22"/>
                  <a:gd name="T19" fmla="*/ 26 h 70"/>
                  <a:gd name="T20" fmla="*/ 0 w 22"/>
                  <a:gd name="T21" fmla="*/ 16 h 70"/>
                  <a:gd name="T22" fmla="*/ 0 w 22"/>
                  <a:gd name="T2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70">
                    <a:moveTo>
                      <a:pt x="0" y="0"/>
                    </a:moveTo>
                    <a:lnTo>
                      <a:pt x="12" y="14"/>
                    </a:lnTo>
                    <a:lnTo>
                      <a:pt x="20" y="31"/>
                    </a:lnTo>
                    <a:lnTo>
                      <a:pt x="22" y="39"/>
                    </a:lnTo>
                    <a:lnTo>
                      <a:pt x="20" y="61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44"/>
                    </a:lnTo>
                    <a:lnTo>
                      <a:pt x="5" y="34"/>
                    </a:lnTo>
                    <a:lnTo>
                      <a:pt x="4" y="2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3"/>
              <p:cNvSpPr>
                <a:spLocks/>
              </p:cNvSpPr>
              <p:nvPr userDrawn="1"/>
            </p:nvSpPr>
            <p:spPr bwMode="auto">
              <a:xfrm>
                <a:off x="303" y="794"/>
                <a:ext cx="21" cy="91"/>
              </a:xfrm>
              <a:custGeom>
                <a:avLst/>
                <a:gdLst>
                  <a:gd name="T0" fmla="*/ 15 w 21"/>
                  <a:gd name="T1" fmla="*/ 38 h 91"/>
                  <a:gd name="T2" fmla="*/ 16 w 21"/>
                  <a:gd name="T3" fmla="*/ 38 h 91"/>
                  <a:gd name="T4" fmla="*/ 16 w 21"/>
                  <a:gd name="T5" fmla="*/ 45 h 91"/>
                  <a:gd name="T6" fmla="*/ 20 w 21"/>
                  <a:gd name="T7" fmla="*/ 55 h 91"/>
                  <a:gd name="T8" fmla="*/ 21 w 21"/>
                  <a:gd name="T9" fmla="*/ 67 h 91"/>
                  <a:gd name="T10" fmla="*/ 13 w 21"/>
                  <a:gd name="T11" fmla="*/ 86 h 91"/>
                  <a:gd name="T12" fmla="*/ 6 w 21"/>
                  <a:gd name="T13" fmla="*/ 91 h 91"/>
                  <a:gd name="T14" fmla="*/ 6 w 21"/>
                  <a:gd name="T15" fmla="*/ 52 h 91"/>
                  <a:gd name="T16" fmla="*/ 3 w 21"/>
                  <a:gd name="T17" fmla="*/ 30 h 91"/>
                  <a:gd name="T18" fmla="*/ 3 w 21"/>
                  <a:gd name="T19" fmla="*/ 27 h 91"/>
                  <a:gd name="T20" fmla="*/ 6 w 21"/>
                  <a:gd name="T21" fmla="*/ 20 h 91"/>
                  <a:gd name="T22" fmla="*/ 1 w 21"/>
                  <a:gd name="T23" fmla="*/ 16 h 91"/>
                  <a:gd name="T24" fmla="*/ 0 w 21"/>
                  <a:gd name="T25" fmla="*/ 5 h 91"/>
                  <a:gd name="T26" fmla="*/ 1 w 21"/>
                  <a:gd name="T27" fmla="*/ 0 h 91"/>
                  <a:gd name="T28" fmla="*/ 6 w 21"/>
                  <a:gd name="T29" fmla="*/ 3 h 91"/>
                  <a:gd name="T30" fmla="*/ 11 w 21"/>
                  <a:gd name="T31" fmla="*/ 18 h 91"/>
                  <a:gd name="T32" fmla="*/ 15 w 21"/>
                  <a:gd name="T33" fmla="*/ 3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91">
                    <a:moveTo>
                      <a:pt x="15" y="38"/>
                    </a:moveTo>
                    <a:lnTo>
                      <a:pt x="16" y="38"/>
                    </a:lnTo>
                    <a:lnTo>
                      <a:pt x="16" y="45"/>
                    </a:lnTo>
                    <a:lnTo>
                      <a:pt x="20" y="55"/>
                    </a:lnTo>
                    <a:lnTo>
                      <a:pt x="21" y="67"/>
                    </a:lnTo>
                    <a:lnTo>
                      <a:pt x="13" y="86"/>
                    </a:lnTo>
                    <a:lnTo>
                      <a:pt x="6" y="91"/>
                    </a:lnTo>
                    <a:lnTo>
                      <a:pt x="6" y="52"/>
                    </a:lnTo>
                    <a:lnTo>
                      <a:pt x="3" y="30"/>
                    </a:lnTo>
                    <a:lnTo>
                      <a:pt x="3" y="27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6" y="3"/>
                    </a:lnTo>
                    <a:lnTo>
                      <a:pt x="11" y="1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4"/>
              <p:cNvSpPr>
                <a:spLocks/>
              </p:cNvSpPr>
              <p:nvPr userDrawn="1"/>
            </p:nvSpPr>
            <p:spPr bwMode="auto">
              <a:xfrm>
                <a:off x="303" y="794"/>
                <a:ext cx="21" cy="91"/>
              </a:xfrm>
              <a:custGeom>
                <a:avLst/>
                <a:gdLst>
                  <a:gd name="T0" fmla="*/ 15 w 21"/>
                  <a:gd name="T1" fmla="*/ 38 h 91"/>
                  <a:gd name="T2" fmla="*/ 16 w 21"/>
                  <a:gd name="T3" fmla="*/ 38 h 91"/>
                  <a:gd name="T4" fmla="*/ 16 w 21"/>
                  <a:gd name="T5" fmla="*/ 45 h 91"/>
                  <a:gd name="T6" fmla="*/ 20 w 21"/>
                  <a:gd name="T7" fmla="*/ 55 h 91"/>
                  <a:gd name="T8" fmla="*/ 21 w 21"/>
                  <a:gd name="T9" fmla="*/ 67 h 91"/>
                  <a:gd name="T10" fmla="*/ 13 w 21"/>
                  <a:gd name="T11" fmla="*/ 86 h 91"/>
                  <a:gd name="T12" fmla="*/ 6 w 21"/>
                  <a:gd name="T13" fmla="*/ 91 h 91"/>
                  <a:gd name="T14" fmla="*/ 6 w 21"/>
                  <a:gd name="T15" fmla="*/ 52 h 91"/>
                  <a:gd name="T16" fmla="*/ 3 w 21"/>
                  <a:gd name="T17" fmla="*/ 30 h 91"/>
                  <a:gd name="T18" fmla="*/ 3 w 21"/>
                  <a:gd name="T19" fmla="*/ 27 h 91"/>
                  <a:gd name="T20" fmla="*/ 6 w 21"/>
                  <a:gd name="T21" fmla="*/ 20 h 91"/>
                  <a:gd name="T22" fmla="*/ 1 w 21"/>
                  <a:gd name="T23" fmla="*/ 16 h 91"/>
                  <a:gd name="T24" fmla="*/ 0 w 21"/>
                  <a:gd name="T25" fmla="*/ 5 h 91"/>
                  <a:gd name="T26" fmla="*/ 1 w 21"/>
                  <a:gd name="T27" fmla="*/ 0 h 91"/>
                  <a:gd name="T28" fmla="*/ 6 w 21"/>
                  <a:gd name="T29" fmla="*/ 3 h 91"/>
                  <a:gd name="T30" fmla="*/ 11 w 21"/>
                  <a:gd name="T31" fmla="*/ 18 h 91"/>
                  <a:gd name="T32" fmla="*/ 15 w 21"/>
                  <a:gd name="T33" fmla="*/ 3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91">
                    <a:moveTo>
                      <a:pt x="15" y="38"/>
                    </a:moveTo>
                    <a:lnTo>
                      <a:pt x="16" y="38"/>
                    </a:lnTo>
                    <a:lnTo>
                      <a:pt x="16" y="45"/>
                    </a:lnTo>
                    <a:lnTo>
                      <a:pt x="20" y="55"/>
                    </a:lnTo>
                    <a:lnTo>
                      <a:pt x="21" y="67"/>
                    </a:lnTo>
                    <a:lnTo>
                      <a:pt x="13" y="86"/>
                    </a:lnTo>
                    <a:lnTo>
                      <a:pt x="6" y="91"/>
                    </a:lnTo>
                    <a:lnTo>
                      <a:pt x="6" y="52"/>
                    </a:lnTo>
                    <a:lnTo>
                      <a:pt x="3" y="30"/>
                    </a:lnTo>
                    <a:lnTo>
                      <a:pt x="3" y="27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6" y="3"/>
                    </a:lnTo>
                    <a:lnTo>
                      <a:pt x="11" y="1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5"/>
              <p:cNvSpPr>
                <a:spLocks/>
              </p:cNvSpPr>
              <p:nvPr userDrawn="1"/>
            </p:nvSpPr>
            <p:spPr bwMode="auto">
              <a:xfrm>
                <a:off x="309" y="930"/>
                <a:ext cx="9" cy="39"/>
              </a:xfrm>
              <a:custGeom>
                <a:avLst/>
                <a:gdLst>
                  <a:gd name="T0" fmla="*/ 5 w 9"/>
                  <a:gd name="T1" fmla="*/ 0 h 39"/>
                  <a:gd name="T2" fmla="*/ 7 w 9"/>
                  <a:gd name="T3" fmla="*/ 4 h 39"/>
                  <a:gd name="T4" fmla="*/ 7 w 9"/>
                  <a:gd name="T5" fmla="*/ 10 h 39"/>
                  <a:gd name="T6" fmla="*/ 9 w 9"/>
                  <a:gd name="T7" fmla="*/ 22 h 39"/>
                  <a:gd name="T8" fmla="*/ 9 w 9"/>
                  <a:gd name="T9" fmla="*/ 29 h 39"/>
                  <a:gd name="T10" fmla="*/ 4 w 9"/>
                  <a:gd name="T11" fmla="*/ 39 h 39"/>
                  <a:gd name="T12" fmla="*/ 2 w 9"/>
                  <a:gd name="T13" fmla="*/ 36 h 39"/>
                  <a:gd name="T14" fmla="*/ 0 w 9"/>
                  <a:gd name="T15" fmla="*/ 27 h 39"/>
                  <a:gd name="T16" fmla="*/ 0 w 9"/>
                  <a:gd name="T17" fmla="*/ 9 h 39"/>
                  <a:gd name="T18" fmla="*/ 5 w 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9">
                    <a:moveTo>
                      <a:pt x="5" y="0"/>
                    </a:moveTo>
                    <a:lnTo>
                      <a:pt x="7" y="4"/>
                    </a:lnTo>
                    <a:lnTo>
                      <a:pt x="7" y="10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4" y="39"/>
                    </a:lnTo>
                    <a:lnTo>
                      <a:pt x="2" y="36"/>
                    </a:lnTo>
                    <a:lnTo>
                      <a:pt x="0" y="27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6"/>
              <p:cNvSpPr>
                <a:spLocks/>
              </p:cNvSpPr>
              <p:nvPr userDrawn="1"/>
            </p:nvSpPr>
            <p:spPr bwMode="auto">
              <a:xfrm>
                <a:off x="309" y="930"/>
                <a:ext cx="9" cy="39"/>
              </a:xfrm>
              <a:custGeom>
                <a:avLst/>
                <a:gdLst>
                  <a:gd name="T0" fmla="*/ 5 w 9"/>
                  <a:gd name="T1" fmla="*/ 0 h 39"/>
                  <a:gd name="T2" fmla="*/ 7 w 9"/>
                  <a:gd name="T3" fmla="*/ 4 h 39"/>
                  <a:gd name="T4" fmla="*/ 7 w 9"/>
                  <a:gd name="T5" fmla="*/ 10 h 39"/>
                  <a:gd name="T6" fmla="*/ 9 w 9"/>
                  <a:gd name="T7" fmla="*/ 22 h 39"/>
                  <a:gd name="T8" fmla="*/ 9 w 9"/>
                  <a:gd name="T9" fmla="*/ 29 h 39"/>
                  <a:gd name="T10" fmla="*/ 4 w 9"/>
                  <a:gd name="T11" fmla="*/ 39 h 39"/>
                  <a:gd name="T12" fmla="*/ 2 w 9"/>
                  <a:gd name="T13" fmla="*/ 36 h 39"/>
                  <a:gd name="T14" fmla="*/ 0 w 9"/>
                  <a:gd name="T15" fmla="*/ 27 h 39"/>
                  <a:gd name="T16" fmla="*/ 0 w 9"/>
                  <a:gd name="T17" fmla="*/ 9 h 39"/>
                  <a:gd name="T18" fmla="*/ 5 w 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9">
                    <a:moveTo>
                      <a:pt x="5" y="0"/>
                    </a:moveTo>
                    <a:lnTo>
                      <a:pt x="7" y="4"/>
                    </a:lnTo>
                    <a:lnTo>
                      <a:pt x="7" y="10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4" y="39"/>
                    </a:lnTo>
                    <a:lnTo>
                      <a:pt x="2" y="36"/>
                    </a:lnTo>
                    <a:lnTo>
                      <a:pt x="0" y="27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7"/>
              <p:cNvSpPr>
                <a:spLocks/>
              </p:cNvSpPr>
              <p:nvPr userDrawn="1"/>
            </p:nvSpPr>
            <p:spPr bwMode="auto">
              <a:xfrm>
                <a:off x="270" y="1167"/>
                <a:ext cx="240" cy="393"/>
              </a:xfrm>
              <a:custGeom>
                <a:avLst/>
                <a:gdLst>
                  <a:gd name="T0" fmla="*/ 43 w 240"/>
                  <a:gd name="T1" fmla="*/ 67 h 393"/>
                  <a:gd name="T2" fmla="*/ 44 w 240"/>
                  <a:gd name="T3" fmla="*/ 67 h 393"/>
                  <a:gd name="T4" fmla="*/ 49 w 240"/>
                  <a:gd name="T5" fmla="*/ 44 h 393"/>
                  <a:gd name="T6" fmla="*/ 24 w 240"/>
                  <a:gd name="T7" fmla="*/ 22 h 393"/>
                  <a:gd name="T8" fmla="*/ 11 w 240"/>
                  <a:gd name="T9" fmla="*/ 33 h 393"/>
                  <a:gd name="T10" fmla="*/ 0 w 240"/>
                  <a:gd name="T11" fmla="*/ 15 h 393"/>
                  <a:gd name="T12" fmla="*/ 9 w 240"/>
                  <a:gd name="T13" fmla="*/ 3 h 393"/>
                  <a:gd name="T14" fmla="*/ 29 w 240"/>
                  <a:gd name="T15" fmla="*/ 5 h 393"/>
                  <a:gd name="T16" fmla="*/ 48 w 240"/>
                  <a:gd name="T17" fmla="*/ 23 h 393"/>
                  <a:gd name="T18" fmla="*/ 65 w 240"/>
                  <a:gd name="T19" fmla="*/ 44 h 393"/>
                  <a:gd name="T20" fmla="*/ 127 w 240"/>
                  <a:gd name="T21" fmla="*/ 103 h 393"/>
                  <a:gd name="T22" fmla="*/ 157 w 240"/>
                  <a:gd name="T23" fmla="*/ 126 h 393"/>
                  <a:gd name="T24" fmla="*/ 162 w 240"/>
                  <a:gd name="T25" fmla="*/ 143 h 393"/>
                  <a:gd name="T26" fmla="*/ 179 w 240"/>
                  <a:gd name="T27" fmla="*/ 209 h 393"/>
                  <a:gd name="T28" fmla="*/ 176 w 240"/>
                  <a:gd name="T29" fmla="*/ 219 h 393"/>
                  <a:gd name="T30" fmla="*/ 178 w 240"/>
                  <a:gd name="T31" fmla="*/ 234 h 393"/>
                  <a:gd name="T32" fmla="*/ 198 w 240"/>
                  <a:gd name="T33" fmla="*/ 261 h 393"/>
                  <a:gd name="T34" fmla="*/ 211 w 240"/>
                  <a:gd name="T35" fmla="*/ 275 h 393"/>
                  <a:gd name="T36" fmla="*/ 230 w 240"/>
                  <a:gd name="T37" fmla="*/ 307 h 393"/>
                  <a:gd name="T38" fmla="*/ 233 w 240"/>
                  <a:gd name="T39" fmla="*/ 339 h 393"/>
                  <a:gd name="T40" fmla="*/ 230 w 240"/>
                  <a:gd name="T41" fmla="*/ 361 h 393"/>
                  <a:gd name="T42" fmla="*/ 238 w 240"/>
                  <a:gd name="T43" fmla="*/ 361 h 393"/>
                  <a:gd name="T44" fmla="*/ 237 w 240"/>
                  <a:gd name="T45" fmla="*/ 381 h 393"/>
                  <a:gd name="T46" fmla="*/ 222 w 240"/>
                  <a:gd name="T47" fmla="*/ 393 h 393"/>
                  <a:gd name="T48" fmla="*/ 193 w 240"/>
                  <a:gd name="T49" fmla="*/ 373 h 393"/>
                  <a:gd name="T50" fmla="*/ 178 w 240"/>
                  <a:gd name="T51" fmla="*/ 349 h 393"/>
                  <a:gd name="T52" fmla="*/ 164 w 240"/>
                  <a:gd name="T53" fmla="*/ 346 h 393"/>
                  <a:gd name="T54" fmla="*/ 151 w 240"/>
                  <a:gd name="T55" fmla="*/ 324 h 393"/>
                  <a:gd name="T56" fmla="*/ 162 w 240"/>
                  <a:gd name="T57" fmla="*/ 314 h 393"/>
                  <a:gd name="T58" fmla="*/ 152 w 240"/>
                  <a:gd name="T59" fmla="*/ 319 h 393"/>
                  <a:gd name="T60" fmla="*/ 137 w 240"/>
                  <a:gd name="T61" fmla="*/ 305 h 393"/>
                  <a:gd name="T62" fmla="*/ 139 w 240"/>
                  <a:gd name="T63" fmla="*/ 292 h 393"/>
                  <a:gd name="T64" fmla="*/ 154 w 240"/>
                  <a:gd name="T65" fmla="*/ 288 h 393"/>
                  <a:gd name="T66" fmla="*/ 142 w 240"/>
                  <a:gd name="T67" fmla="*/ 276 h 393"/>
                  <a:gd name="T68" fmla="*/ 125 w 240"/>
                  <a:gd name="T69" fmla="*/ 276 h 393"/>
                  <a:gd name="T70" fmla="*/ 102 w 240"/>
                  <a:gd name="T71" fmla="*/ 258 h 393"/>
                  <a:gd name="T72" fmla="*/ 119 w 240"/>
                  <a:gd name="T73" fmla="*/ 263 h 393"/>
                  <a:gd name="T74" fmla="*/ 110 w 240"/>
                  <a:gd name="T75" fmla="*/ 236 h 393"/>
                  <a:gd name="T76" fmla="*/ 97 w 240"/>
                  <a:gd name="T77" fmla="*/ 221 h 393"/>
                  <a:gd name="T78" fmla="*/ 75 w 240"/>
                  <a:gd name="T79" fmla="*/ 204 h 393"/>
                  <a:gd name="T80" fmla="*/ 70 w 240"/>
                  <a:gd name="T81" fmla="*/ 184 h 393"/>
                  <a:gd name="T82" fmla="*/ 92 w 240"/>
                  <a:gd name="T83" fmla="*/ 189 h 393"/>
                  <a:gd name="T84" fmla="*/ 97 w 240"/>
                  <a:gd name="T85" fmla="*/ 177 h 393"/>
                  <a:gd name="T86" fmla="*/ 85 w 240"/>
                  <a:gd name="T87" fmla="*/ 170 h 393"/>
                  <a:gd name="T88" fmla="*/ 75 w 240"/>
                  <a:gd name="T89" fmla="*/ 167 h 393"/>
                  <a:gd name="T90" fmla="*/ 66 w 240"/>
                  <a:gd name="T91" fmla="*/ 138 h 393"/>
                  <a:gd name="T92" fmla="*/ 61 w 240"/>
                  <a:gd name="T93" fmla="*/ 133 h 393"/>
                  <a:gd name="T94" fmla="*/ 44 w 240"/>
                  <a:gd name="T95" fmla="*/ 125 h 393"/>
                  <a:gd name="T96" fmla="*/ 56 w 240"/>
                  <a:gd name="T97" fmla="*/ 109 h 393"/>
                  <a:gd name="T98" fmla="*/ 48 w 240"/>
                  <a:gd name="T99" fmla="*/ 99 h 393"/>
                  <a:gd name="T100" fmla="*/ 36 w 240"/>
                  <a:gd name="T101" fmla="*/ 93 h 393"/>
                  <a:gd name="T102" fmla="*/ 26 w 240"/>
                  <a:gd name="T103" fmla="*/ 86 h 393"/>
                  <a:gd name="T104" fmla="*/ 11 w 240"/>
                  <a:gd name="T105" fmla="*/ 87 h 393"/>
                  <a:gd name="T106" fmla="*/ 16 w 240"/>
                  <a:gd name="T107" fmla="*/ 77 h 393"/>
                  <a:gd name="T108" fmla="*/ 16 w 240"/>
                  <a:gd name="T109" fmla="*/ 60 h 393"/>
                  <a:gd name="T110" fmla="*/ 29 w 240"/>
                  <a:gd name="T111" fmla="*/ 52 h 393"/>
                  <a:gd name="T112" fmla="*/ 41 w 240"/>
                  <a:gd name="T113" fmla="*/ 6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0" h="393">
                    <a:moveTo>
                      <a:pt x="41" y="67"/>
                    </a:moveTo>
                    <a:lnTo>
                      <a:pt x="43" y="67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54"/>
                    </a:lnTo>
                    <a:lnTo>
                      <a:pt x="49" y="44"/>
                    </a:lnTo>
                    <a:lnTo>
                      <a:pt x="27" y="32"/>
                    </a:lnTo>
                    <a:lnTo>
                      <a:pt x="24" y="22"/>
                    </a:lnTo>
                    <a:lnTo>
                      <a:pt x="16" y="27"/>
                    </a:lnTo>
                    <a:lnTo>
                      <a:pt x="11" y="33"/>
                    </a:lnTo>
                    <a:lnTo>
                      <a:pt x="4" y="2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9" y="5"/>
                    </a:lnTo>
                    <a:lnTo>
                      <a:pt x="39" y="13"/>
                    </a:lnTo>
                    <a:lnTo>
                      <a:pt x="48" y="23"/>
                    </a:lnTo>
                    <a:lnTo>
                      <a:pt x="58" y="32"/>
                    </a:lnTo>
                    <a:lnTo>
                      <a:pt x="65" y="44"/>
                    </a:lnTo>
                    <a:lnTo>
                      <a:pt x="95" y="77"/>
                    </a:lnTo>
                    <a:lnTo>
                      <a:pt x="127" y="103"/>
                    </a:lnTo>
                    <a:lnTo>
                      <a:pt x="141" y="116"/>
                    </a:lnTo>
                    <a:lnTo>
                      <a:pt x="157" y="126"/>
                    </a:lnTo>
                    <a:lnTo>
                      <a:pt x="161" y="133"/>
                    </a:lnTo>
                    <a:lnTo>
                      <a:pt x="162" y="143"/>
                    </a:lnTo>
                    <a:lnTo>
                      <a:pt x="159" y="155"/>
                    </a:lnTo>
                    <a:lnTo>
                      <a:pt x="179" y="209"/>
                    </a:lnTo>
                    <a:lnTo>
                      <a:pt x="179" y="214"/>
                    </a:lnTo>
                    <a:lnTo>
                      <a:pt x="176" y="219"/>
                    </a:lnTo>
                    <a:lnTo>
                      <a:pt x="176" y="228"/>
                    </a:lnTo>
                    <a:lnTo>
                      <a:pt x="178" y="234"/>
                    </a:lnTo>
                    <a:lnTo>
                      <a:pt x="188" y="251"/>
                    </a:lnTo>
                    <a:lnTo>
                      <a:pt x="198" y="261"/>
                    </a:lnTo>
                    <a:lnTo>
                      <a:pt x="208" y="266"/>
                    </a:lnTo>
                    <a:lnTo>
                      <a:pt x="211" y="275"/>
                    </a:lnTo>
                    <a:lnTo>
                      <a:pt x="218" y="282"/>
                    </a:lnTo>
                    <a:lnTo>
                      <a:pt x="230" y="307"/>
                    </a:lnTo>
                    <a:lnTo>
                      <a:pt x="230" y="319"/>
                    </a:lnTo>
                    <a:lnTo>
                      <a:pt x="233" y="339"/>
                    </a:lnTo>
                    <a:lnTo>
                      <a:pt x="232" y="346"/>
                    </a:lnTo>
                    <a:lnTo>
                      <a:pt x="230" y="361"/>
                    </a:lnTo>
                    <a:lnTo>
                      <a:pt x="232" y="368"/>
                    </a:lnTo>
                    <a:lnTo>
                      <a:pt x="238" y="361"/>
                    </a:lnTo>
                    <a:lnTo>
                      <a:pt x="240" y="381"/>
                    </a:lnTo>
                    <a:lnTo>
                      <a:pt x="237" y="381"/>
                    </a:lnTo>
                    <a:lnTo>
                      <a:pt x="232" y="390"/>
                    </a:lnTo>
                    <a:lnTo>
                      <a:pt x="222" y="393"/>
                    </a:lnTo>
                    <a:lnTo>
                      <a:pt x="213" y="390"/>
                    </a:lnTo>
                    <a:lnTo>
                      <a:pt x="193" y="373"/>
                    </a:lnTo>
                    <a:lnTo>
                      <a:pt x="176" y="352"/>
                    </a:lnTo>
                    <a:lnTo>
                      <a:pt x="178" y="349"/>
                    </a:lnTo>
                    <a:lnTo>
                      <a:pt x="173" y="344"/>
                    </a:lnTo>
                    <a:lnTo>
                      <a:pt x="164" y="346"/>
                    </a:lnTo>
                    <a:lnTo>
                      <a:pt x="149" y="329"/>
                    </a:lnTo>
                    <a:lnTo>
                      <a:pt x="151" y="324"/>
                    </a:lnTo>
                    <a:lnTo>
                      <a:pt x="157" y="319"/>
                    </a:lnTo>
                    <a:lnTo>
                      <a:pt x="162" y="314"/>
                    </a:lnTo>
                    <a:lnTo>
                      <a:pt x="157" y="314"/>
                    </a:lnTo>
                    <a:lnTo>
                      <a:pt x="152" y="319"/>
                    </a:lnTo>
                    <a:lnTo>
                      <a:pt x="144" y="319"/>
                    </a:lnTo>
                    <a:lnTo>
                      <a:pt x="137" y="305"/>
                    </a:lnTo>
                    <a:lnTo>
                      <a:pt x="137" y="298"/>
                    </a:lnTo>
                    <a:lnTo>
                      <a:pt x="139" y="292"/>
                    </a:lnTo>
                    <a:lnTo>
                      <a:pt x="146" y="293"/>
                    </a:lnTo>
                    <a:lnTo>
                      <a:pt x="154" y="288"/>
                    </a:lnTo>
                    <a:lnTo>
                      <a:pt x="149" y="285"/>
                    </a:lnTo>
                    <a:lnTo>
                      <a:pt x="142" y="276"/>
                    </a:lnTo>
                    <a:lnTo>
                      <a:pt x="132" y="282"/>
                    </a:lnTo>
                    <a:lnTo>
                      <a:pt x="125" y="276"/>
                    </a:lnTo>
                    <a:lnTo>
                      <a:pt x="110" y="273"/>
                    </a:lnTo>
                    <a:lnTo>
                      <a:pt x="102" y="258"/>
                    </a:lnTo>
                    <a:lnTo>
                      <a:pt x="107" y="261"/>
                    </a:lnTo>
                    <a:lnTo>
                      <a:pt x="119" y="263"/>
                    </a:lnTo>
                    <a:lnTo>
                      <a:pt x="117" y="253"/>
                    </a:lnTo>
                    <a:lnTo>
                      <a:pt x="110" y="236"/>
                    </a:lnTo>
                    <a:lnTo>
                      <a:pt x="98" y="228"/>
                    </a:lnTo>
                    <a:lnTo>
                      <a:pt x="97" y="221"/>
                    </a:lnTo>
                    <a:lnTo>
                      <a:pt x="87" y="209"/>
                    </a:lnTo>
                    <a:lnTo>
                      <a:pt x="75" y="204"/>
                    </a:lnTo>
                    <a:lnTo>
                      <a:pt x="70" y="201"/>
                    </a:lnTo>
                    <a:lnTo>
                      <a:pt x="70" y="184"/>
                    </a:lnTo>
                    <a:lnTo>
                      <a:pt x="76" y="182"/>
                    </a:lnTo>
                    <a:lnTo>
                      <a:pt x="92" y="189"/>
                    </a:lnTo>
                    <a:lnTo>
                      <a:pt x="107" y="189"/>
                    </a:lnTo>
                    <a:lnTo>
                      <a:pt x="97" y="177"/>
                    </a:lnTo>
                    <a:lnTo>
                      <a:pt x="85" y="175"/>
                    </a:lnTo>
                    <a:lnTo>
                      <a:pt x="85" y="170"/>
                    </a:lnTo>
                    <a:lnTo>
                      <a:pt x="85" y="163"/>
                    </a:lnTo>
                    <a:lnTo>
                      <a:pt x="75" y="167"/>
                    </a:lnTo>
                    <a:lnTo>
                      <a:pt x="75" y="152"/>
                    </a:lnTo>
                    <a:lnTo>
                      <a:pt x="66" y="138"/>
                    </a:lnTo>
                    <a:lnTo>
                      <a:pt x="63" y="140"/>
                    </a:lnTo>
                    <a:lnTo>
                      <a:pt x="61" y="133"/>
                    </a:lnTo>
                    <a:lnTo>
                      <a:pt x="49" y="136"/>
                    </a:lnTo>
                    <a:lnTo>
                      <a:pt x="44" y="125"/>
                    </a:lnTo>
                    <a:lnTo>
                      <a:pt x="51" y="114"/>
                    </a:lnTo>
                    <a:lnTo>
                      <a:pt x="56" y="109"/>
                    </a:lnTo>
                    <a:lnTo>
                      <a:pt x="53" y="108"/>
                    </a:lnTo>
                    <a:lnTo>
                      <a:pt x="48" y="99"/>
                    </a:lnTo>
                    <a:lnTo>
                      <a:pt x="39" y="109"/>
                    </a:lnTo>
                    <a:lnTo>
                      <a:pt x="36" y="93"/>
                    </a:lnTo>
                    <a:lnTo>
                      <a:pt x="31" y="91"/>
                    </a:lnTo>
                    <a:lnTo>
                      <a:pt x="26" y="86"/>
                    </a:lnTo>
                    <a:lnTo>
                      <a:pt x="16" y="93"/>
                    </a:lnTo>
                    <a:lnTo>
                      <a:pt x="11" y="87"/>
                    </a:lnTo>
                    <a:lnTo>
                      <a:pt x="11" y="82"/>
                    </a:lnTo>
                    <a:lnTo>
                      <a:pt x="16" y="77"/>
                    </a:lnTo>
                    <a:lnTo>
                      <a:pt x="21" y="69"/>
                    </a:lnTo>
                    <a:lnTo>
                      <a:pt x="16" y="60"/>
                    </a:lnTo>
                    <a:lnTo>
                      <a:pt x="17" y="52"/>
                    </a:lnTo>
                    <a:lnTo>
                      <a:pt x="29" y="52"/>
                    </a:lnTo>
                    <a:lnTo>
                      <a:pt x="39" y="59"/>
                    </a:ln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A5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"/>
              <p:cNvSpPr>
                <a:spLocks/>
              </p:cNvSpPr>
              <p:nvPr userDrawn="1"/>
            </p:nvSpPr>
            <p:spPr bwMode="auto">
              <a:xfrm>
                <a:off x="270" y="1167"/>
                <a:ext cx="240" cy="393"/>
              </a:xfrm>
              <a:custGeom>
                <a:avLst/>
                <a:gdLst>
                  <a:gd name="T0" fmla="*/ 43 w 240"/>
                  <a:gd name="T1" fmla="*/ 67 h 393"/>
                  <a:gd name="T2" fmla="*/ 44 w 240"/>
                  <a:gd name="T3" fmla="*/ 67 h 393"/>
                  <a:gd name="T4" fmla="*/ 49 w 240"/>
                  <a:gd name="T5" fmla="*/ 44 h 393"/>
                  <a:gd name="T6" fmla="*/ 24 w 240"/>
                  <a:gd name="T7" fmla="*/ 22 h 393"/>
                  <a:gd name="T8" fmla="*/ 11 w 240"/>
                  <a:gd name="T9" fmla="*/ 33 h 393"/>
                  <a:gd name="T10" fmla="*/ 0 w 240"/>
                  <a:gd name="T11" fmla="*/ 15 h 393"/>
                  <a:gd name="T12" fmla="*/ 9 w 240"/>
                  <a:gd name="T13" fmla="*/ 3 h 393"/>
                  <a:gd name="T14" fmla="*/ 29 w 240"/>
                  <a:gd name="T15" fmla="*/ 5 h 393"/>
                  <a:gd name="T16" fmla="*/ 48 w 240"/>
                  <a:gd name="T17" fmla="*/ 23 h 393"/>
                  <a:gd name="T18" fmla="*/ 65 w 240"/>
                  <a:gd name="T19" fmla="*/ 44 h 393"/>
                  <a:gd name="T20" fmla="*/ 127 w 240"/>
                  <a:gd name="T21" fmla="*/ 103 h 393"/>
                  <a:gd name="T22" fmla="*/ 157 w 240"/>
                  <a:gd name="T23" fmla="*/ 126 h 393"/>
                  <a:gd name="T24" fmla="*/ 162 w 240"/>
                  <a:gd name="T25" fmla="*/ 143 h 393"/>
                  <a:gd name="T26" fmla="*/ 179 w 240"/>
                  <a:gd name="T27" fmla="*/ 209 h 393"/>
                  <a:gd name="T28" fmla="*/ 176 w 240"/>
                  <a:gd name="T29" fmla="*/ 219 h 393"/>
                  <a:gd name="T30" fmla="*/ 178 w 240"/>
                  <a:gd name="T31" fmla="*/ 234 h 393"/>
                  <a:gd name="T32" fmla="*/ 198 w 240"/>
                  <a:gd name="T33" fmla="*/ 261 h 393"/>
                  <a:gd name="T34" fmla="*/ 211 w 240"/>
                  <a:gd name="T35" fmla="*/ 275 h 393"/>
                  <a:gd name="T36" fmla="*/ 230 w 240"/>
                  <a:gd name="T37" fmla="*/ 307 h 393"/>
                  <a:gd name="T38" fmla="*/ 233 w 240"/>
                  <a:gd name="T39" fmla="*/ 339 h 393"/>
                  <a:gd name="T40" fmla="*/ 230 w 240"/>
                  <a:gd name="T41" fmla="*/ 361 h 393"/>
                  <a:gd name="T42" fmla="*/ 238 w 240"/>
                  <a:gd name="T43" fmla="*/ 361 h 393"/>
                  <a:gd name="T44" fmla="*/ 237 w 240"/>
                  <a:gd name="T45" fmla="*/ 381 h 393"/>
                  <a:gd name="T46" fmla="*/ 222 w 240"/>
                  <a:gd name="T47" fmla="*/ 393 h 393"/>
                  <a:gd name="T48" fmla="*/ 193 w 240"/>
                  <a:gd name="T49" fmla="*/ 373 h 393"/>
                  <a:gd name="T50" fmla="*/ 178 w 240"/>
                  <a:gd name="T51" fmla="*/ 349 h 393"/>
                  <a:gd name="T52" fmla="*/ 164 w 240"/>
                  <a:gd name="T53" fmla="*/ 346 h 393"/>
                  <a:gd name="T54" fmla="*/ 151 w 240"/>
                  <a:gd name="T55" fmla="*/ 324 h 393"/>
                  <a:gd name="T56" fmla="*/ 162 w 240"/>
                  <a:gd name="T57" fmla="*/ 314 h 393"/>
                  <a:gd name="T58" fmla="*/ 152 w 240"/>
                  <a:gd name="T59" fmla="*/ 319 h 393"/>
                  <a:gd name="T60" fmla="*/ 137 w 240"/>
                  <a:gd name="T61" fmla="*/ 305 h 393"/>
                  <a:gd name="T62" fmla="*/ 139 w 240"/>
                  <a:gd name="T63" fmla="*/ 292 h 393"/>
                  <a:gd name="T64" fmla="*/ 154 w 240"/>
                  <a:gd name="T65" fmla="*/ 288 h 393"/>
                  <a:gd name="T66" fmla="*/ 142 w 240"/>
                  <a:gd name="T67" fmla="*/ 276 h 393"/>
                  <a:gd name="T68" fmla="*/ 125 w 240"/>
                  <a:gd name="T69" fmla="*/ 276 h 393"/>
                  <a:gd name="T70" fmla="*/ 102 w 240"/>
                  <a:gd name="T71" fmla="*/ 258 h 393"/>
                  <a:gd name="T72" fmla="*/ 119 w 240"/>
                  <a:gd name="T73" fmla="*/ 263 h 393"/>
                  <a:gd name="T74" fmla="*/ 110 w 240"/>
                  <a:gd name="T75" fmla="*/ 236 h 393"/>
                  <a:gd name="T76" fmla="*/ 97 w 240"/>
                  <a:gd name="T77" fmla="*/ 221 h 393"/>
                  <a:gd name="T78" fmla="*/ 75 w 240"/>
                  <a:gd name="T79" fmla="*/ 204 h 393"/>
                  <a:gd name="T80" fmla="*/ 70 w 240"/>
                  <a:gd name="T81" fmla="*/ 184 h 393"/>
                  <a:gd name="T82" fmla="*/ 92 w 240"/>
                  <a:gd name="T83" fmla="*/ 189 h 393"/>
                  <a:gd name="T84" fmla="*/ 97 w 240"/>
                  <a:gd name="T85" fmla="*/ 177 h 393"/>
                  <a:gd name="T86" fmla="*/ 85 w 240"/>
                  <a:gd name="T87" fmla="*/ 170 h 393"/>
                  <a:gd name="T88" fmla="*/ 75 w 240"/>
                  <a:gd name="T89" fmla="*/ 167 h 393"/>
                  <a:gd name="T90" fmla="*/ 66 w 240"/>
                  <a:gd name="T91" fmla="*/ 138 h 393"/>
                  <a:gd name="T92" fmla="*/ 61 w 240"/>
                  <a:gd name="T93" fmla="*/ 133 h 393"/>
                  <a:gd name="T94" fmla="*/ 44 w 240"/>
                  <a:gd name="T95" fmla="*/ 125 h 393"/>
                  <a:gd name="T96" fmla="*/ 56 w 240"/>
                  <a:gd name="T97" fmla="*/ 109 h 393"/>
                  <a:gd name="T98" fmla="*/ 48 w 240"/>
                  <a:gd name="T99" fmla="*/ 99 h 393"/>
                  <a:gd name="T100" fmla="*/ 36 w 240"/>
                  <a:gd name="T101" fmla="*/ 93 h 393"/>
                  <a:gd name="T102" fmla="*/ 26 w 240"/>
                  <a:gd name="T103" fmla="*/ 86 h 393"/>
                  <a:gd name="T104" fmla="*/ 11 w 240"/>
                  <a:gd name="T105" fmla="*/ 87 h 393"/>
                  <a:gd name="T106" fmla="*/ 16 w 240"/>
                  <a:gd name="T107" fmla="*/ 77 h 393"/>
                  <a:gd name="T108" fmla="*/ 16 w 240"/>
                  <a:gd name="T109" fmla="*/ 60 h 393"/>
                  <a:gd name="T110" fmla="*/ 29 w 240"/>
                  <a:gd name="T111" fmla="*/ 52 h 393"/>
                  <a:gd name="T112" fmla="*/ 41 w 240"/>
                  <a:gd name="T113" fmla="*/ 6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0" h="393">
                    <a:moveTo>
                      <a:pt x="41" y="67"/>
                    </a:moveTo>
                    <a:lnTo>
                      <a:pt x="43" y="67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54"/>
                    </a:lnTo>
                    <a:lnTo>
                      <a:pt x="49" y="44"/>
                    </a:lnTo>
                    <a:lnTo>
                      <a:pt x="27" y="32"/>
                    </a:lnTo>
                    <a:lnTo>
                      <a:pt x="24" y="22"/>
                    </a:lnTo>
                    <a:lnTo>
                      <a:pt x="16" y="27"/>
                    </a:lnTo>
                    <a:lnTo>
                      <a:pt x="11" y="33"/>
                    </a:lnTo>
                    <a:lnTo>
                      <a:pt x="4" y="2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9" y="5"/>
                    </a:lnTo>
                    <a:lnTo>
                      <a:pt x="39" y="13"/>
                    </a:lnTo>
                    <a:lnTo>
                      <a:pt x="48" y="23"/>
                    </a:lnTo>
                    <a:lnTo>
                      <a:pt x="58" y="32"/>
                    </a:lnTo>
                    <a:lnTo>
                      <a:pt x="65" y="44"/>
                    </a:lnTo>
                    <a:lnTo>
                      <a:pt x="95" y="77"/>
                    </a:lnTo>
                    <a:lnTo>
                      <a:pt x="127" y="103"/>
                    </a:lnTo>
                    <a:lnTo>
                      <a:pt x="141" y="116"/>
                    </a:lnTo>
                    <a:lnTo>
                      <a:pt x="157" y="126"/>
                    </a:lnTo>
                    <a:lnTo>
                      <a:pt x="161" y="133"/>
                    </a:lnTo>
                    <a:lnTo>
                      <a:pt x="162" y="143"/>
                    </a:lnTo>
                    <a:lnTo>
                      <a:pt x="159" y="155"/>
                    </a:lnTo>
                    <a:lnTo>
                      <a:pt x="179" y="209"/>
                    </a:lnTo>
                    <a:lnTo>
                      <a:pt x="179" y="214"/>
                    </a:lnTo>
                    <a:lnTo>
                      <a:pt x="176" y="219"/>
                    </a:lnTo>
                    <a:lnTo>
                      <a:pt x="176" y="228"/>
                    </a:lnTo>
                    <a:lnTo>
                      <a:pt x="178" y="234"/>
                    </a:lnTo>
                    <a:lnTo>
                      <a:pt x="188" y="251"/>
                    </a:lnTo>
                    <a:lnTo>
                      <a:pt x="198" y="261"/>
                    </a:lnTo>
                    <a:lnTo>
                      <a:pt x="208" y="266"/>
                    </a:lnTo>
                    <a:lnTo>
                      <a:pt x="211" y="275"/>
                    </a:lnTo>
                    <a:lnTo>
                      <a:pt x="218" y="282"/>
                    </a:lnTo>
                    <a:lnTo>
                      <a:pt x="230" y="307"/>
                    </a:lnTo>
                    <a:lnTo>
                      <a:pt x="230" y="319"/>
                    </a:lnTo>
                    <a:lnTo>
                      <a:pt x="233" y="339"/>
                    </a:lnTo>
                    <a:lnTo>
                      <a:pt x="232" y="346"/>
                    </a:lnTo>
                    <a:lnTo>
                      <a:pt x="230" y="361"/>
                    </a:lnTo>
                    <a:lnTo>
                      <a:pt x="232" y="368"/>
                    </a:lnTo>
                    <a:lnTo>
                      <a:pt x="238" y="361"/>
                    </a:lnTo>
                    <a:lnTo>
                      <a:pt x="240" y="381"/>
                    </a:lnTo>
                    <a:lnTo>
                      <a:pt x="237" y="381"/>
                    </a:lnTo>
                    <a:lnTo>
                      <a:pt x="232" y="390"/>
                    </a:lnTo>
                    <a:lnTo>
                      <a:pt x="222" y="393"/>
                    </a:lnTo>
                    <a:lnTo>
                      <a:pt x="213" y="390"/>
                    </a:lnTo>
                    <a:lnTo>
                      <a:pt x="193" y="373"/>
                    </a:lnTo>
                    <a:lnTo>
                      <a:pt x="176" y="352"/>
                    </a:lnTo>
                    <a:lnTo>
                      <a:pt x="178" y="349"/>
                    </a:lnTo>
                    <a:lnTo>
                      <a:pt x="173" y="344"/>
                    </a:lnTo>
                    <a:lnTo>
                      <a:pt x="164" y="346"/>
                    </a:lnTo>
                    <a:lnTo>
                      <a:pt x="149" y="329"/>
                    </a:lnTo>
                    <a:lnTo>
                      <a:pt x="151" y="324"/>
                    </a:lnTo>
                    <a:lnTo>
                      <a:pt x="157" y="319"/>
                    </a:lnTo>
                    <a:lnTo>
                      <a:pt x="162" y="314"/>
                    </a:lnTo>
                    <a:lnTo>
                      <a:pt x="157" y="314"/>
                    </a:lnTo>
                    <a:lnTo>
                      <a:pt x="152" y="319"/>
                    </a:lnTo>
                    <a:lnTo>
                      <a:pt x="144" y="319"/>
                    </a:lnTo>
                    <a:lnTo>
                      <a:pt x="137" y="305"/>
                    </a:lnTo>
                    <a:lnTo>
                      <a:pt x="137" y="298"/>
                    </a:lnTo>
                    <a:lnTo>
                      <a:pt x="139" y="292"/>
                    </a:lnTo>
                    <a:lnTo>
                      <a:pt x="146" y="293"/>
                    </a:lnTo>
                    <a:lnTo>
                      <a:pt x="154" y="288"/>
                    </a:lnTo>
                    <a:lnTo>
                      <a:pt x="149" y="285"/>
                    </a:lnTo>
                    <a:lnTo>
                      <a:pt x="142" y="276"/>
                    </a:lnTo>
                    <a:lnTo>
                      <a:pt x="132" y="282"/>
                    </a:lnTo>
                    <a:lnTo>
                      <a:pt x="125" y="276"/>
                    </a:lnTo>
                    <a:lnTo>
                      <a:pt x="110" y="273"/>
                    </a:lnTo>
                    <a:lnTo>
                      <a:pt x="102" y="258"/>
                    </a:lnTo>
                    <a:lnTo>
                      <a:pt x="107" y="261"/>
                    </a:lnTo>
                    <a:lnTo>
                      <a:pt x="119" y="263"/>
                    </a:lnTo>
                    <a:lnTo>
                      <a:pt x="117" y="253"/>
                    </a:lnTo>
                    <a:lnTo>
                      <a:pt x="110" y="236"/>
                    </a:lnTo>
                    <a:lnTo>
                      <a:pt x="98" y="228"/>
                    </a:lnTo>
                    <a:lnTo>
                      <a:pt x="97" y="221"/>
                    </a:lnTo>
                    <a:lnTo>
                      <a:pt x="87" y="209"/>
                    </a:lnTo>
                    <a:lnTo>
                      <a:pt x="75" y="204"/>
                    </a:lnTo>
                    <a:lnTo>
                      <a:pt x="70" y="201"/>
                    </a:lnTo>
                    <a:lnTo>
                      <a:pt x="70" y="184"/>
                    </a:lnTo>
                    <a:lnTo>
                      <a:pt x="76" y="182"/>
                    </a:lnTo>
                    <a:lnTo>
                      <a:pt x="92" y="189"/>
                    </a:lnTo>
                    <a:lnTo>
                      <a:pt x="107" y="189"/>
                    </a:lnTo>
                    <a:lnTo>
                      <a:pt x="97" y="177"/>
                    </a:lnTo>
                    <a:lnTo>
                      <a:pt x="85" y="175"/>
                    </a:lnTo>
                    <a:lnTo>
                      <a:pt x="85" y="170"/>
                    </a:lnTo>
                    <a:lnTo>
                      <a:pt x="85" y="163"/>
                    </a:lnTo>
                    <a:lnTo>
                      <a:pt x="75" y="167"/>
                    </a:lnTo>
                    <a:lnTo>
                      <a:pt x="75" y="152"/>
                    </a:lnTo>
                    <a:lnTo>
                      <a:pt x="66" y="138"/>
                    </a:lnTo>
                    <a:lnTo>
                      <a:pt x="63" y="140"/>
                    </a:lnTo>
                    <a:lnTo>
                      <a:pt x="61" y="133"/>
                    </a:lnTo>
                    <a:lnTo>
                      <a:pt x="49" y="136"/>
                    </a:lnTo>
                    <a:lnTo>
                      <a:pt x="44" y="125"/>
                    </a:lnTo>
                    <a:lnTo>
                      <a:pt x="51" y="114"/>
                    </a:lnTo>
                    <a:lnTo>
                      <a:pt x="56" y="109"/>
                    </a:lnTo>
                    <a:lnTo>
                      <a:pt x="53" y="108"/>
                    </a:lnTo>
                    <a:lnTo>
                      <a:pt x="48" y="99"/>
                    </a:lnTo>
                    <a:lnTo>
                      <a:pt x="39" y="109"/>
                    </a:lnTo>
                    <a:lnTo>
                      <a:pt x="36" y="93"/>
                    </a:lnTo>
                    <a:lnTo>
                      <a:pt x="31" y="91"/>
                    </a:lnTo>
                    <a:lnTo>
                      <a:pt x="26" y="86"/>
                    </a:lnTo>
                    <a:lnTo>
                      <a:pt x="16" y="93"/>
                    </a:lnTo>
                    <a:lnTo>
                      <a:pt x="11" y="87"/>
                    </a:lnTo>
                    <a:lnTo>
                      <a:pt x="11" y="82"/>
                    </a:lnTo>
                    <a:lnTo>
                      <a:pt x="16" y="77"/>
                    </a:lnTo>
                    <a:lnTo>
                      <a:pt x="21" y="69"/>
                    </a:lnTo>
                    <a:lnTo>
                      <a:pt x="16" y="60"/>
                    </a:lnTo>
                    <a:lnTo>
                      <a:pt x="17" y="52"/>
                    </a:lnTo>
                    <a:lnTo>
                      <a:pt x="29" y="52"/>
                    </a:lnTo>
                    <a:lnTo>
                      <a:pt x="39" y="59"/>
                    </a:lnTo>
                    <a:lnTo>
                      <a:pt x="41" y="6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"/>
              <p:cNvSpPr>
                <a:spLocks/>
              </p:cNvSpPr>
              <p:nvPr userDrawn="1"/>
            </p:nvSpPr>
            <p:spPr bwMode="auto">
              <a:xfrm>
                <a:off x="292" y="610"/>
                <a:ext cx="12" cy="33"/>
              </a:xfrm>
              <a:custGeom>
                <a:avLst/>
                <a:gdLst>
                  <a:gd name="T0" fmla="*/ 7 w 12"/>
                  <a:gd name="T1" fmla="*/ 0 h 33"/>
                  <a:gd name="T2" fmla="*/ 12 w 12"/>
                  <a:gd name="T3" fmla="*/ 16 h 33"/>
                  <a:gd name="T4" fmla="*/ 7 w 12"/>
                  <a:gd name="T5" fmla="*/ 33 h 33"/>
                  <a:gd name="T6" fmla="*/ 0 w 12"/>
                  <a:gd name="T7" fmla="*/ 32 h 33"/>
                  <a:gd name="T8" fmla="*/ 0 w 12"/>
                  <a:gd name="T9" fmla="*/ 16 h 33"/>
                  <a:gd name="T10" fmla="*/ 2 w 12"/>
                  <a:gd name="T11" fmla="*/ 16 h 33"/>
                  <a:gd name="T12" fmla="*/ 5 w 12"/>
                  <a:gd name="T13" fmla="*/ 10 h 33"/>
                  <a:gd name="T14" fmla="*/ 7 w 12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3">
                    <a:moveTo>
                      <a:pt x="7" y="0"/>
                    </a:moveTo>
                    <a:lnTo>
                      <a:pt x="12" y="16"/>
                    </a:lnTo>
                    <a:lnTo>
                      <a:pt x="7" y="33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5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60"/>
              <p:cNvSpPr>
                <a:spLocks/>
              </p:cNvSpPr>
              <p:nvPr userDrawn="1"/>
            </p:nvSpPr>
            <p:spPr bwMode="auto">
              <a:xfrm>
                <a:off x="292" y="610"/>
                <a:ext cx="12" cy="33"/>
              </a:xfrm>
              <a:custGeom>
                <a:avLst/>
                <a:gdLst>
                  <a:gd name="T0" fmla="*/ 7 w 12"/>
                  <a:gd name="T1" fmla="*/ 0 h 33"/>
                  <a:gd name="T2" fmla="*/ 12 w 12"/>
                  <a:gd name="T3" fmla="*/ 16 h 33"/>
                  <a:gd name="T4" fmla="*/ 7 w 12"/>
                  <a:gd name="T5" fmla="*/ 33 h 33"/>
                  <a:gd name="T6" fmla="*/ 0 w 12"/>
                  <a:gd name="T7" fmla="*/ 32 h 33"/>
                  <a:gd name="T8" fmla="*/ 0 w 12"/>
                  <a:gd name="T9" fmla="*/ 16 h 33"/>
                  <a:gd name="T10" fmla="*/ 2 w 12"/>
                  <a:gd name="T11" fmla="*/ 16 h 33"/>
                  <a:gd name="T12" fmla="*/ 5 w 12"/>
                  <a:gd name="T13" fmla="*/ 10 h 33"/>
                  <a:gd name="T14" fmla="*/ 7 w 12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3">
                    <a:moveTo>
                      <a:pt x="7" y="0"/>
                    </a:moveTo>
                    <a:lnTo>
                      <a:pt x="12" y="16"/>
                    </a:lnTo>
                    <a:lnTo>
                      <a:pt x="7" y="33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5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61"/>
              <p:cNvSpPr>
                <a:spLocks/>
              </p:cNvSpPr>
              <p:nvPr userDrawn="1"/>
            </p:nvSpPr>
            <p:spPr bwMode="auto">
              <a:xfrm>
                <a:off x="146" y="675"/>
                <a:ext cx="86" cy="130"/>
              </a:xfrm>
              <a:custGeom>
                <a:avLst/>
                <a:gdLst>
                  <a:gd name="T0" fmla="*/ 65 w 86"/>
                  <a:gd name="T1" fmla="*/ 48 h 130"/>
                  <a:gd name="T2" fmla="*/ 77 w 86"/>
                  <a:gd name="T3" fmla="*/ 49 h 130"/>
                  <a:gd name="T4" fmla="*/ 84 w 86"/>
                  <a:gd name="T5" fmla="*/ 46 h 130"/>
                  <a:gd name="T6" fmla="*/ 86 w 86"/>
                  <a:gd name="T7" fmla="*/ 49 h 130"/>
                  <a:gd name="T8" fmla="*/ 81 w 86"/>
                  <a:gd name="T9" fmla="*/ 63 h 130"/>
                  <a:gd name="T10" fmla="*/ 69 w 86"/>
                  <a:gd name="T11" fmla="*/ 80 h 130"/>
                  <a:gd name="T12" fmla="*/ 57 w 86"/>
                  <a:gd name="T13" fmla="*/ 88 h 130"/>
                  <a:gd name="T14" fmla="*/ 48 w 86"/>
                  <a:gd name="T15" fmla="*/ 100 h 130"/>
                  <a:gd name="T16" fmla="*/ 38 w 86"/>
                  <a:gd name="T17" fmla="*/ 119 h 130"/>
                  <a:gd name="T18" fmla="*/ 23 w 86"/>
                  <a:gd name="T19" fmla="*/ 130 h 130"/>
                  <a:gd name="T20" fmla="*/ 23 w 86"/>
                  <a:gd name="T21" fmla="*/ 122 h 130"/>
                  <a:gd name="T22" fmla="*/ 15 w 86"/>
                  <a:gd name="T23" fmla="*/ 115 h 130"/>
                  <a:gd name="T24" fmla="*/ 13 w 86"/>
                  <a:gd name="T25" fmla="*/ 117 h 130"/>
                  <a:gd name="T26" fmla="*/ 1 w 86"/>
                  <a:gd name="T27" fmla="*/ 127 h 130"/>
                  <a:gd name="T28" fmla="*/ 3 w 86"/>
                  <a:gd name="T29" fmla="*/ 119 h 130"/>
                  <a:gd name="T30" fmla="*/ 0 w 86"/>
                  <a:gd name="T31" fmla="*/ 110 h 130"/>
                  <a:gd name="T32" fmla="*/ 3 w 86"/>
                  <a:gd name="T33" fmla="*/ 97 h 130"/>
                  <a:gd name="T34" fmla="*/ 5 w 86"/>
                  <a:gd name="T35" fmla="*/ 102 h 130"/>
                  <a:gd name="T36" fmla="*/ 13 w 86"/>
                  <a:gd name="T37" fmla="*/ 100 h 130"/>
                  <a:gd name="T38" fmla="*/ 16 w 86"/>
                  <a:gd name="T39" fmla="*/ 92 h 130"/>
                  <a:gd name="T40" fmla="*/ 6 w 86"/>
                  <a:gd name="T41" fmla="*/ 81 h 130"/>
                  <a:gd name="T42" fmla="*/ 3 w 86"/>
                  <a:gd name="T43" fmla="*/ 75 h 130"/>
                  <a:gd name="T44" fmla="*/ 0 w 86"/>
                  <a:gd name="T45" fmla="*/ 65 h 130"/>
                  <a:gd name="T46" fmla="*/ 6 w 86"/>
                  <a:gd name="T47" fmla="*/ 27 h 130"/>
                  <a:gd name="T48" fmla="*/ 3 w 86"/>
                  <a:gd name="T49" fmla="*/ 21 h 130"/>
                  <a:gd name="T50" fmla="*/ 15 w 86"/>
                  <a:gd name="T51" fmla="*/ 0 h 130"/>
                  <a:gd name="T52" fmla="*/ 38 w 86"/>
                  <a:gd name="T53" fmla="*/ 16 h 130"/>
                  <a:gd name="T54" fmla="*/ 40 w 86"/>
                  <a:gd name="T55" fmla="*/ 19 h 130"/>
                  <a:gd name="T56" fmla="*/ 32 w 86"/>
                  <a:gd name="T57" fmla="*/ 29 h 130"/>
                  <a:gd name="T58" fmla="*/ 28 w 86"/>
                  <a:gd name="T59" fmla="*/ 34 h 130"/>
                  <a:gd name="T60" fmla="*/ 35 w 86"/>
                  <a:gd name="T61" fmla="*/ 31 h 130"/>
                  <a:gd name="T62" fmla="*/ 45 w 86"/>
                  <a:gd name="T63" fmla="*/ 27 h 130"/>
                  <a:gd name="T64" fmla="*/ 54 w 86"/>
                  <a:gd name="T65" fmla="*/ 29 h 130"/>
                  <a:gd name="T66" fmla="*/ 52 w 86"/>
                  <a:gd name="T67" fmla="*/ 44 h 130"/>
                  <a:gd name="T68" fmla="*/ 43 w 86"/>
                  <a:gd name="T69" fmla="*/ 63 h 130"/>
                  <a:gd name="T70" fmla="*/ 38 w 86"/>
                  <a:gd name="T71" fmla="*/ 61 h 130"/>
                  <a:gd name="T72" fmla="*/ 15 w 86"/>
                  <a:gd name="T73" fmla="*/ 65 h 130"/>
                  <a:gd name="T74" fmla="*/ 27 w 86"/>
                  <a:gd name="T75" fmla="*/ 70 h 130"/>
                  <a:gd name="T76" fmla="*/ 20 w 86"/>
                  <a:gd name="T77" fmla="*/ 76 h 130"/>
                  <a:gd name="T78" fmla="*/ 27 w 86"/>
                  <a:gd name="T79" fmla="*/ 80 h 130"/>
                  <a:gd name="T80" fmla="*/ 38 w 86"/>
                  <a:gd name="T81" fmla="*/ 76 h 130"/>
                  <a:gd name="T82" fmla="*/ 45 w 86"/>
                  <a:gd name="T83" fmla="*/ 71 h 130"/>
                  <a:gd name="T84" fmla="*/ 57 w 86"/>
                  <a:gd name="T85" fmla="*/ 61 h 130"/>
                  <a:gd name="T86" fmla="*/ 64 w 86"/>
                  <a:gd name="T87" fmla="*/ 48 h 130"/>
                  <a:gd name="T88" fmla="*/ 65 w 86"/>
                  <a:gd name="T89" fmla="*/ 4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" h="130">
                    <a:moveTo>
                      <a:pt x="65" y="48"/>
                    </a:moveTo>
                    <a:lnTo>
                      <a:pt x="77" y="49"/>
                    </a:lnTo>
                    <a:lnTo>
                      <a:pt x="84" y="46"/>
                    </a:lnTo>
                    <a:lnTo>
                      <a:pt x="86" y="49"/>
                    </a:lnTo>
                    <a:lnTo>
                      <a:pt x="81" y="63"/>
                    </a:lnTo>
                    <a:lnTo>
                      <a:pt x="69" y="80"/>
                    </a:lnTo>
                    <a:lnTo>
                      <a:pt x="57" y="88"/>
                    </a:lnTo>
                    <a:lnTo>
                      <a:pt x="48" y="100"/>
                    </a:lnTo>
                    <a:lnTo>
                      <a:pt x="38" y="119"/>
                    </a:lnTo>
                    <a:lnTo>
                      <a:pt x="23" y="130"/>
                    </a:lnTo>
                    <a:lnTo>
                      <a:pt x="23" y="122"/>
                    </a:lnTo>
                    <a:lnTo>
                      <a:pt x="15" y="115"/>
                    </a:lnTo>
                    <a:lnTo>
                      <a:pt x="13" y="117"/>
                    </a:lnTo>
                    <a:lnTo>
                      <a:pt x="1" y="127"/>
                    </a:lnTo>
                    <a:lnTo>
                      <a:pt x="3" y="119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5" y="102"/>
                    </a:lnTo>
                    <a:lnTo>
                      <a:pt x="13" y="100"/>
                    </a:lnTo>
                    <a:lnTo>
                      <a:pt x="16" y="92"/>
                    </a:lnTo>
                    <a:lnTo>
                      <a:pt x="6" y="81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6" y="27"/>
                    </a:lnTo>
                    <a:lnTo>
                      <a:pt x="3" y="21"/>
                    </a:lnTo>
                    <a:lnTo>
                      <a:pt x="15" y="0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32" y="29"/>
                    </a:lnTo>
                    <a:lnTo>
                      <a:pt x="28" y="34"/>
                    </a:lnTo>
                    <a:lnTo>
                      <a:pt x="35" y="31"/>
                    </a:lnTo>
                    <a:lnTo>
                      <a:pt x="45" y="27"/>
                    </a:lnTo>
                    <a:lnTo>
                      <a:pt x="54" y="29"/>
                    </a:lnTo>
                    <a:lnTo>
                      <a:pt x="52" y="44"/>
                    </a:lnTo>
                    <a:lnTo>
                      <a:pt x="43" y="63"/>
                    </a:lnTo>
                    <a:lnTo>
                      <a:pt x="38" y="61"/>
                    </a:lnTo>
                    <a:lnTo>
                      <a:pt x="15" y="65"/>
                    </a:lnTo>
                    <a:lnTo>
                      <a:pt x="27" y="70"/>
                    </a:lnTo>
                    <a:lnTo>
                      <a:pt x="20" y="76"/>
                    </a:lnTo>
                    <a:lnTo>
                      <a:pt x="27" y="80"/>
                    </a:lnTo>
                    <a:lnTo>
                      <a:pt x="38" y="76"/>
                    </a:lnTo>
                    <a:lnTo>
                      <a:pt x="45" y="71"/>
                    </a:lnTo>
                    <a:lnTo>
                      <a:pt x="57" y="61"/>
                    </a:lnTo>
                    <a:lnTo>
                      <a:pt x="64" y="48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62"/>
              <p:cNvSpPr>
                <a:spLocks/>
              </p:cNvSpPr>
              <p:nvPr userDrawn="1"/>
            </p:nvSpPr>
            <p:spPr bwMode="auto">
              <a:xfrm>
                <a:off x="146" y="675"/>
                <a:ext cx="86" cy="130"/>
              </a:xfrm>
              <a:custGeom>
                <a:avLst/>
                <a:gdLst>
                  <a:gd name="T0" fmla="*/ 65 w 86"/>
                  <a:gd name="T1" fmla="*/ 48 h 130"/>
                  <a:gd name="T2" fmla="*/ 77 w 86"/>
                  <a:gd name="T3" fmla="*/ 49 h 130"/>
                  <a:gd name="T4" fmla="*/ 84 w 86"/>
                  <a:gd name="T5" fmla="*/ 46 h 130"/>
                  <a:gd name="T6" fmla="*/ 86 w 86"/>
                  <a:gd name="T7" fmla="*/ 49 h 130"/>
                  <a:gd name="T8" fmla="*/ 81 w 86"/>
                  <a:gd name="T9" fmla="*/ 63 h 130"/>
                  <a:gd name="T10" fmla="*/ 69 w 86"/>
                  <a:gd name="T11" fmla="*/ 80 h 130"/>
                  <a:gd name="T12" fmla="*/ 57 w 86"/>
                  <a:gd name="T13" fmla="*/ 88 h 130"/>
                  <a:gd name="T14" fmla="*/ 48 w 86"/>
                  <a:gd name="T15" fmla="*/ 100 h 130"/>
                  <a:gd name="T16" fmla="*/ 38 w 86"/>
                  <a:gd name="T17" fmla="*/ 119 h 130"/>
                  <a:gd name="T18" fmla="*/ 23 w 86"/>
                  <a:gd name="T19" fmla="*/ 130 h 130"/>
                  <a:gd name="T20" fmla="*/ 23 w 86"/>
                  <a:gd name="T21" fmla="*/ 122 h 130"/>
                  <a:gd name="T22" fmla="*/ 15 w 86"/>
                  <a:gd name="T23" fmla="*/ 115 h 130"/>
                  <a:gd name="T24" fmla="*/ 13 w 86"/>
                  <a:gd name="T25" fmla="*/ 117 h 130"/>
                  <a:gd name="T26" fmla="*/ 1 w 86"/>
                  <a:gd name="T27" fmla="*/ 127 h 130"/>
                  <a:gd name="T28" fmla="*/ 3 w 86"/>
                  <a:gd name="T29" fmla="*/ 119 h 130"/>
                  <a:gd name="T30" fmla="*/ 0 w 86"/>
                  <a:gd name="T31" fmla="*/ 110 h 130"/>
                  <a:gd name="T32" fmla="*/ 3 w 86"/>
                  <a:gd name="T33" fmla="*/ 97 h 130"/>
                  <a:gd name="T34" fmla="*/ 5 w 86"/>
                  <a:gd name="T35" fmla="*/ 102 h 130"/>
                  <a:gd name="T36" fmla="*/ 13 w 86"/>
                  <a:gd name="T37" fmla="*/ 100 h 130"/>
                  <a:gd name="T38" fmla="*/ 16 w 86"/>
                  <a:gd name="T39" fmla="*/ 92 h 130"/>
                  <a:gd name="T40" fmla="*/ 6 w 86"/>
                  <a:gd name="T41" fmla="*/ 81 h 130"/>
                  <a:gd name="T42" fmla="*/ 3 w 86"/>
                  <a:gd name="T43" fmla="*/ 75 h 130"/>
                  <a:gd name="T44" fmla="*/ 0 w 86"/>
                  <a:gd name="T45" fmla="*/ 65 h 130"/>
                  <a:gd name="T46" fmla="*/ 6 w 86"/>
                  <a:gd name="T47" fmla="*/ 27 h 130"/>
                  <a:gd name="T48" fmla="*/ 3 w 86"/>
                  <a:gd name="T49" fmla="*/ 21 h 130"/>
                  <a:gd name="T50" fmla="*/ 15 w 86"/>
                  <a:gd name="T51" fmla="*/ 0 h 130"/>
                  <a:gd name="T52" fmla="*/ 38 w 86"/>
                  <a:gd name="T53" fmla="*/ 16 h 130"/>
                  <a:gd name="T54" fmla="*/ 40 w 86"/>
                  <a:gd name="T55" fmla="*/ 19 h 130"/>
                  <a:gd name="T56" fmla="*/ 32 w 86"/>
                  <a:gd name="T57" fmla="*/ 29 h 130"/>
                  <a:gd name="T58" fmla="*/ 28 w 86"/>
                  <a:gd name="T59" fmla="*/ 34 h 130"/>
                  <a:gd name="T60" fmla="*/ 35 w 86"/>
                  <a:gd name="T61" fmla="*/ 31 h 130"/>
                  <a:gd name="T62" fmla="*/ 45 w 86"/>
                  <a:gd name="T63" fmla="*/ 27 h 130"/>
                  <a:gd name="T64" fmla="*/ 54 w 86"/>
                  <a:gd name="T65" fmla="*/ 29 h 130"/>
                  <a:gd name="T66" fmla="*/ 52 w 86"/>
                  <a:gd name="T67" fmla="*/ 44 h 130"/>
                  <a:gd name="T68" fmla="*/ 43 w 86"/>
                  <a:gd name="T69" fmla="*/ 63 h 130"/>
                  <a:gd name="T70" fmla="*/ 38 w 86"/>
                  <a:gd name="T71" fmla="*/ 61 h 130"/>
                  <a:gd name="T72" fmla="*/ 15 w 86"/>
                  <a:gd name="T73" fmla="*/ 65 h 130"/>
                  <a:gd name="T74" fmla="*/ 27 w 86"/>
                  <a:gd name="T75" fmla="*/ 70 h 130"/>
                  <a:gd name="T76" fmla="*/ 20 w 86"/>
                  <a:gd name="T77" fmla="*/ 76 h 130"/>
                  <a:gd name="T78" fmla="*/ 27 w 86"/>
                  <a:gd name="T79" fmla="*/ 80 h 130"/>
                  <a:gd name="T80" fmla="*/ 38 w 86"/>
                  <a:gd name="T81" fmla="*/ 76 h 130"/>
                  <a:gd name="T82" fmla="*/ 45 w 86"/>
                  <a:gd name="T83" fmla="*/ 71 h 130"/>
                  <a:gd name="T84" fmla="*/ 57 w 86"/>
                  <a:gd name="T85" fmla="*/ 61 h 130"/>
                  <a:gd name="T86" fmla="*/ 64 w 86"/>
                  <a:gd name="T87" fmla="*/ 48 h 130"/>
                  <a:gd name="T88" fmla="*/ 65 w 86"/>
                  <a:gd name="T89" fmla="*/ 4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" h="130">
                    <a:moveTo>
                      <a:pt x="65" y="48"/>
                    </a:moveTo>
                    <a:lnTo>
                      <a:pt x="77" y="49"/>
                    </a:lnTo>
                    <a:lnTo>
                      <a:pt x="84" y="46"/>
                    </a:lnTo>
                    <a:lnTo>
                      <a:pt x="86" y="49"/>
                    </a:lnTo>
                    <a:lnTo>
                      <a:pt x="81" y="63"/>
                    </a:lnTo>
                    <a:lnTo>
                      <a:pt x="69" y="80"/>
                    </a:lnTo>
                    <a:lnTo>
                      <a:pt x="57" y="88"/>
                    </a:lnTo>
                    <a:lnTo>
                      <a:pt x="48" y="100"/>
                    </a:lnTo>
                    <a:lnTo>
                      <a:pt x="38" y="119"/>
                    </a:lnTo>
                    <a:lnTo>
                      <a:pt x="23" y="130"/>
                    </a:lnTo>
                    <a:lnTo>
                      <a:pt x="23" y="122"/>
                    </a:lnTo>
                    <a:lnTo>
                      <a:pt x="15" y="115"/>
                    </a:lnTo>
                    <a:lnTo>
                      <a:pt x="13" y="117"/>
                    </a:lnTo>
                    <a:lnTo>
                      <a:pt x="1" y="127"/>
                    </a:lnTo>
                    <a:lnTo>
                      <a:pt x="3" y="119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5" y="102"/>
                    </a:lnTo>
                    <a:lnTo>
                      <a:pt x="13" y="100"/>
                    </a:lnTo>
                    <a:lnTo>
                      <a:pt x="16" y="92"/>
                    </a:lnTo>
                    <a:lnTo>
                      <a:pt x="6" y="81"/>
                    </a:lnTo>
                    <a:lnTo>
                      <a:pt x="3" y="75"/>
                    </a:lnTo>
                    <a:lnTo>
                      <a:pt x="0" y="65"/>
                    </a:lnTo>
                    <a:lnTo>
                      <a:pt x="6" y="27"/>
                    </a:lnTo>
                    <a:lnTo>
                      <a:pt x="3" y="21"/>
                    </a:lnTo>
                    <a:lnTo>
                      <a:pt x="15" y="0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32" y="29"/>
                    </a:lnTo>
                    <a:lnTo>
                      <a:pt x="28" y="34"/>
                    </a:lnTo>
                    <a:lnTo>
                      <a:pt x="35" y="31"/>
                    </a:lnTo>
                    <a:lnTo>
                      <a:pt x="45" y="27"/>
                    </a:lnTo>
                    <a:lnTo>
                      <a:pt x="54" y="29"/>
                    </a:lnTo>
                    <a:lnTo>
                      <a:pt x="52" y="44"/>
                    </a:lnTo>
                    <a:lnTo>
                      <a:pt x="43" y="63"/>
                    </a:lnTo>
                    <a:lnTo>
                      <a:pt x="38" y="61"/>
                    </a:lnTo>
                    <a:lnTo>
                      <a:pt x="15" y="65"/>
                    </a:lnTo>
                    <a:lnTo>
                      <a:pt x="27" y="70"/>
                    </a:lnTo>
                    <a:lnTo>
                      <a:pt x="20" y="76"/>
                    </a:lnTo>
                    <a:lnTo>
                      <a:pt x="27" y="80"/>
                    </a:lnTo>
                    <a:lnTo>
                      <a:pt x="38" y="76"/>
                    </a:lnTo>
                    <a:lnTo>
                      <a:pt x="45" y="71"/>
                    </a:lnTo>
                    <a:lnTo>
                      <a:pt x="57" y="61"/>
                    </a:lnTo>
                    <a:lnTo>
                      <a:pt x="64" y="48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63"/>
              <p:cNvSpPr>
                <a:spLocks/>
              </p:cNvSpPr>
              <p:nvPr userDrawn="1"/>
            </p:nvSpPr>
            <p:spPr bwMode="auto">
              <a:xfrm>
                <a:off x="140" y="804"/>
                <a:ext cx="44" cy="135"/>
              </a:xfrm>
              <a:custGeom>
                <a:avLst/>
                <a:gdLst>
                  <a:gd name="T0" fmla="*/ 0 w 44"/>
                  <a:gd name="T1" fmla="*/ 47 h 135"/>
                  <a:gd name="T2" fmla="*/ 2 w 44"/>
                  <a:gd name="T3" fmla="*/ 39 h 135"/>
                  <a:gd name="T4" fmla="*/ 12 w 44"/>
                  <a:gd name="T5" fmla="*/ 23 h 135"/>
                  <a:gd name="T6" fmla="*/ 2 w 44"/>
                  <a:gd name="T7" fmla="*/ 28 h 135"/>
                  <a:gd name="T8" fmla="*/ 0 w 44"/>
                  <a:gd name="T9" fmla="*/ 22 h 135"/>
                  <a:gd name="T10" fmla="*/ 4 w 44"/>
                  <a:gd name="T11" fmla="*/ 18 h 135"/>
                  <a:gd name="T12" fmla="*/ 12 w 44"/>
                  <a:gd name="T13" fmla="*/ 13 h 135"/>
                  <a:gd name="T14" fmla="*/ 2 w 44"/>
                  <a:gd name="T15" fmla="*/ 3 h 135"/>
                  <a:gd name="T16" fmla="*/ 26 w 44"/>
                  <a:gd name="T17" fmla="*/ 5 h 135"/>
                  <a:gd name="T18" fmla="*/ 43 w 44"/>
                  <a:gd name="T19" fmla="*/ 0 h 135"/>
                  <a:gd name="T20" fmla="*/ 44 w 44"/>
                  <a:gd name="T21" fmla="*/ 5 h 135"/>
                  <a:gd name="T22" fmla="*/ 44 w 44"/>
                  <a:gd name="T23" fmla="*/ 25 h 135"/>
                  <a:gd name="T24" fmla="*/ 31 w 44"/>
                  <a:gd name="T25" fmla="*/ 18 h 135"/>
                  <a:gd name="T26" fmla="*/ 29 w 44"/>
                  <a:gd name="T27" fmla="*/ 22 h 135"/>
                  <a:gd name="T28" fmla="*/ 39 w 44"/>
                  <a:gd name="T29" fmla="*/ 33 h 135"/>
                  <a:gd name="T30" fmla="*/ 38 w 44"/>
                  <a:gd name="T31" fmla="*/ 42 h 135"/>
                  <a:gd name="T32" fmla="*/ 31 w 44"/>
                  <a:gd name="T33" fmla="*/ 45 h 135"/>
                  <a:gd name="T34" fmla="*/ 26 w 44"/>
                  <a:gd name="T35" fmla="*/ 39 h 135"/>
                  <a:gd name="T36" fmla="*/ 22 w 44"/>
                  <a:gd name="T37" fmla="*/ 39 h 135"/>
                  <a:gd name="T38" fmla="*/ 17 w 44"/>
                  <a:gd name="T39" fmla="*/ 50 h 135"/>
                  <a:gd name="T40" fmla="*/ 12 w 44"/>
                  <a:gd name="T41" fmla="*/ 50 h 135"/>
                  <a:gd name="T42" fmla="*/ 11 w 44"/>
                  <a:gd name="T43" fmla="*/ 57 h 135"/>
                  <a:gd name="T44" fmla="*/ 11 w 44"/>
                  <a:gd name="T45" fmla="*/ 72 h 135"/>
                  <a:gd name="T46" fmla="*/ 22 w 44"/>
                  <a:gd name="T47" fmla="*/ 84 h 135"/>
                  <a:gd name="T48" fmla="*/ 21 w 44"/>
                  <a:gd name="T49" fmla="*/ 93 h 135"/>
                  <a:gd name="T50" fmla="*/ 26 w 44"/>
                  <a:gd name="T51" fmla="*/ 94 h 135"/>
                  <a:gd name="T52" fmla="*/ 24 w 44"/>
                  <a:gd name="T53" fmla="*/ 108 h 135"/>
                  <a:gd name="T54" fmla="*/ 26 w 44"/>
                  <a:gd name="T55" fmla="*/ 130 h 135"/>
                  <a:gd name="T56" fmla="*/ 22 w 44"/>
                  <a:gd name="T57" fmla="*/ 135 h 135"/>
                  <a:gd name="T58" fmla="*/ 21 w 44"/>
                  <a:gd name="T59" fmla="*/ 135 h 135"/>
                  <a:gd name="T60" fmla="*/ 14 w 44"/>
                  <a:gd name="T61" fmla="*/ 113 h 135"/>
                  <a:gd name="T62" fmla="*/ 7 w 44"/>
                  <a:gd name="T63" fmla="*/ 94 h 135"/>
                  <a:gd name="T64" fmla="*/ 7 w 44"/>
                  <a:gd name="T65" fmla="*/ 91 h 135"/>
                  <a:gd name="T66" fmla="*/ 9 w 44"/>
                  <a:gd name="T67" fmla="*/ 89 h 135"/>
                  <a:gd name="T68" fmla="*/ 12 w 44"/>
                  <a:gd name="T69" fmla="*/ 84 h 135"/>
                  <a:gd name="T70" fmla="*/ 7 w 44"/>
                  <a:gd name="T71" fmla="*/ 82 h 135"/>
                  <a:gd name="T72" fmla="*/ 4 w 44"/>
                  <a:gd name="T73" fmla="*/ 71 h 135"/>
                  <a:gd name="T74" fmla="*/ 2 w 44"/>
                  <a:gd name="T75" fmla="*/ 50 h 135"/>
                  <a:gd name="T76" fmla="*/ 0 w 44"/>
                  <a:gd name="T77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135">
                    <a:moveTo>
                      <a:pt x="0" y="47"/>
                    </a:moveTo>
                    <a:lnTo>
                      <a:pt x="2" y="39"/>
                    </a:lnTo>
                    <a:lnTo>
                      <a:pt x="12" y="23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12" y="13"/>
                    </a:lnTo>
                    <a:lnTo>
                      <a:pt x="2" y="3"/>
                    </a:lnTo>
                    <a:lnTo>
                      <a:pt x="26" y="5"/>
                    </a:lnTo>
                    <a:lnTo>
                      <a:pt x="43" y="0"/>
                    </a:lnTo>
                    <a:lnTo>
                      <a:pt x="44" y="5"/>
                    </a:lnTo>
                    <a:lnTo>
                      <a:pt x="44" y="25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39" y="33"/>
                    </a:lnTo>
                    <a:lnTo>
                      <a:pt x="38" y="42"/>
                    </a:lnTo>
                    <a:lnTo>
                      <a:pt x="31" y="45"/>
                    </a:lnTo>
                    <a:lnTo>
                      <a:pt x="26" y="39"/>
                    </a:lnTo>
                    <a:lnTo>
                      <a:pt x="22" y="39"/>
                    </a:lnTo>
                    <a:lnTo>
                      <a:pt x="17" y="50"/>
                    </a:lnTo>
                    <a:lnTo>
                      <a:pt x="12" y="50"/>
                    </a:lnTo>
                    <a:lnTo>
                      <a:pt x="11" y="57"/>
                    </a:lnTo>
                    <a:lnTo>
                      <a:pt x="11" y="72"/>
                    </a:lnTo>
                    <a:lnTo>
                      <a:pt x="22" y="84"/>
                    </a:lnTo>
                    <a:lnTo>
                      <a:pt x="21" y="93"/>
                    </a:lnTo>
                    <a:lnTo>
                      <a:pt x="26" y="94"/>
                    </a:lnTo>
                    <a:lnTo>
                      <a:pt x="24" y="108"/>
                    </a:lnTo>
                    <a:lnTo>
                      <a:pt x="26" y="130"/>
                    </a:lnTo>
                    <a:lnTo>
                      <a:pt x="22" y="135"/>
                    </a:lnTo>
                    <a:lnTo>
                      <a:pt x="21" y="135"/>
                    </a:lnTo>
                    <a:lnTo>
                      <a:pt x="14" y="113"/>
                    </a:lnTo>
                    <a:lnTo>
                      <a:pt x="7" y="94"/>
                    </a:lnTo>
                    <a:lnTo>
                      <a:pt x="7" y="91"/>
                    </a:lnTo>
                    <a:lnTo>
                      <a:pt x="9" y="89"/>
                    </a:lnTo>
                    <a:lnTo>
                      <a:pt x="12" y="84"/>
                    </a:lnTo>
                    <a:lnTo>
                      <a:pt x="7" y="82"/>
                    </a:lnTo>
                    <a:lnTo>
                      <a:pt x="4" y="71"/>
                    </a:lnTo>
                    <a:lnTo>
                      <a:pt x="2" y="5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64"/>
              <p:cNvSpPr>
                <a:spLocks/>
              </p:cNvSpPr>
              <p:nvPr userDrawn="1"/>
            </p:nvSpPr>
            <p:spPr bwMode="auto">
              <a:xfrm>
                <a:off x="140" y="804"/>
                <a:ext cx="44" cy="135"/>
              </a:xfrm>
              <a:custGeom>
                <a:avLst/>
                <a:gdLst>
                  <a:gd name="T0" fmla="*/ 0 w 44"/>
                  <a:gd name="T1" fmla="*/ 47 h 135"/>
                  <a:gd name="T2" fmla="*/ 2 w 44"/>
                  <a:gd name="T3" fmla="*/ 39 h 135"/>
                  <a:gd name="T4" fmla="*/ 12 w 44"/>
                  <a:gd name="T5" fmla="*/ 23 h 135"/>
                  <a:gd name="T6" fmla="*/ 2 w 44"/>
                  <a:gd name="T7" fmla="*/ 28 h 135"/>
                  <a:gd name="T8" fmla="*/ 0 w 44"/>
                  <a:gd name="T9" fmla="*/ 22 h 135"/>
                  <a:gd name="T10" fmla="*/ 4 w 44"/>
                  <a:gd name="T11" fmla="*/ 18 h 135"/>
                  <a:gd name="T12" fmla="*/ 12 w 44"/>
                  <a:gd name="T13" fmla="*/ 13 h 135"/>
                  <a:gd name="T14" fmla="*/ 2 w 44"/>
                  <a:gd name="T15" fmla="*/ 3 h 135"/>
                  <a:gd name="T16" fmla="*/ 26 w 44"/>
                  <a:gd name="T17" fmla="*/ 5 h 135"/>
                  <a:gd name="T18" fmla="*/ 43 w 44"/>
                  <a:gd name="T19" fmla="*/ 0 h 135"/>
                  <a:gd name="T20" fmla="*/ 44 w 44"/>
                  <a:gd name="T21" fmla="*/ 5 h 135"/>
                  <a:gd name="T22" fmla="*/ 44 w 44"/>
                  <a:gd name="T23" fmla="*/ 25 h 135"/>
                  <a:gd name="T24" fmla="*/ 31 w 44"/>
                  <a:gd name="T25" fmla="*/ 18 h 135"/>
                  <a:gd name="T26" fmla="*/ 29 w 44"/>
                  <a:gd name="T27" fmla="*/ 22 h 135"/>
                  <a:gd name="T28" fmla="*/ 39 w 44"/>
                  <a:gd name="T29" fmla="*/ 33 h 135"/>
                  <a:gd name="T30" fmla="*/ 38 w 44"/>
                  <a:gd name="T31" fmla="*/ 42 h 135"/>
                  <a:gd name="T32" fmla="*/ 31 w 44"/>
                  <a:gd name="T33" fmla="*/ 45 h 135"/>
                  <a:gd name="T34" fmla="*/ 26 w 44"/>
                  <a:gd name="T35" fmla="*/ 39 h 135"/>
                  <a:gd name="T36" fmla="*/ 22 w 44"/>
                  <a:gd name="T37" fmla="*/ 39 h 135"/>
                  <a:gd name="T38" fmla="*/ 17 w 44"/>
                  <a:gd name="T39" fmla="*/ 50 h 135"/>
                  <a:gd name="T40" fmla="*/ 12 w 44"/>
                  <a:gd name="T41" fmla="*/ 50 h 135"/>
                  <a:gd name="T42" fmla="*/ 11 w 44"/>
                  <a:gd name="T43" fmla="*/ 57 h 135"/>
                  <a:gd name="T44" fmla="*/ 11 w 44"/>
                  <a:gd name="T45" fmla="*/ 72 h 135"/>
                  <a:gd name="T46" fmla="*/ 22 w 44"/>
                  <a:gd name="T47" fmla="*/ 84 h 135"/>
                  <a:gd name="T48" fmla="*/ 21 w 44"/>
                  <a:gd name="T49" fmla="*/ 93 h 135"/>
                  <a:gd name="T50" fmla="*/ 26 w 44"/>
                  <a:gd name="T51" fmla="*/ 94 h 135"/>
                  <a:gd name="T52" fmla="*/ 24 w 44"/>
                  <a:gd name="T53" fmla="*/ 108 h 135"/>
                  <a:gd name="T54" fmla="*/ 26 w 44"/>
                  <a:gd name="T55" fmla="*/ 130 h 135"/>
                  <a:gd name="T56" fmla="*/ 22 w 44"/>
                  <a:gd name="T57" fmla="*/ 135 h 135"/>
                  <a:gd name="T58" fmla="*/ 21 w 44"/>
                  <a:gd name="T59" fmla="*/ 135 h 135"/>
                  <a:gd name="T60" fmla="*/ 14 w 44"/>
                  <a:gd name="T61" fmla="*/ 113 h 135"/>
                  <a:gd name="T62" fmla="*/ 7 w 44"/>
                  <a:gd name="T63" fmla="*/ 94 h 135"/>
                  <a:gd name="T64" fmla="*/ 7 w 44"/>
                  <a:gd name="T65" fmla="*/ 91 h 135"/>
                  <a:gd name="T66" fmla="*/ 9 w 44"/>
                  <a:gd name="T67" fmla="*/ 89 h 135"/>
                  <a:gd name="T68" fmla="*/ 12 w 44"/>
                  <a:gd name="T69" fmla="*/ 84 h 135"/>
                  <a:gd name="T70" fmla="*/ 7 w 44"/>
                  <a:gd name="T71" fmla="*/ 82 h 135"/>
                  <a:gd name="T72" fmla="*/ 4 w 44"/>
                  <a:gd name="T73" fmla="*/ 71 h 135"/>
                  <a:gd name="T74" fmla="*/ 2 w 44"/>
                  <a:gd name="T75" fmla="*/ 50 h 135"/>
                  <a:gd name="T76" fmla="*/ 0 w 44"/>
                  <a:gd name="T77" fmla="*/ 4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135">
                    <a:moveTo>
                      <a:pt x="0" y="47"/>
                    </a:moveTo>
                    <a:lnTo>
                      <a:pt x="2" y="39"/>
                    </a:lnTo>
                    <a:lnTo>
                      <a:pt x="12" y="23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12" y="13"/>
                    </a:lnTo>
                    <a:lnTo>
                      <a:pt x="2" y="3"/>
                    </a:lnTo>
                    <a:lnTo>
                      <a:pt x="26" y="5"/>
                    </a:lnTo>
                    <a:lnTo>
                      <a:pt x="43" y="0"/>
                    </a:lnTo>
                    <a:lnTo>
                      <a:pt x="44" y="5"/>
                    </a:lnTo>
                    <a:lnTo>
                      <a:pt x="44" y="25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39" y="33"/>
                    </a:lnTo>
                    <a:lnTo>
                      <a:pt x="38" y="42"/>
                    </a:lnTo>
                    <a:lnTo>
                      <a:pt x="31" y="45"/>
                    </a:lnTo>
                    <a:lnTo>
                      <a:pt x="26" y="39"/>
                    </a:lnTo>
                    <a:lnTo>
                      <a:pt x="22" y="39"/>
                    </a:lnTo>
                    <a:lnTo>
                      <a:pt x="17" y="50"/>
                    </a:lnTo>
                    <a:lnTo>
                      <a:pt x="12" y="50"/>
                    </a:lnTo>
                    <a:lnTo>
                      <a:pt x="11" y="57"/>
                    </a:lnTo>
                    <a:lnTo>
                      <a:pt x="11" y="72"/>
                    </a:lnTo>
                    <a:lnTo>
                      <a:pt x="22" y="84"/>
                    </a:lnTo>
                    <a:lnTo>
                      <a:pt x="21" y="93"/>
                    </a:lnTo>
                    <a:lnTo>
                      <a:pt x="26" y="94"/>
                    </a:lnTo>
                    <a:lnTo>
                      <a:pt x="24" y="108"/>
                    </a:lnTo>
                    <a:lnTo>
                      <a:pt x="26" y="130"/>
                    </a:lnTo>
                    <a:lnTo>
                      <a:pt x="22" y="135"/>
                    </a:lnTo>
                    <a:lnTo>
                      <a:pt x="21" y="135"/>
                    </a:lnTo>
                    <a:lnTo>
                      <a:pt x="14" y="113"/>
                    </a:lnTo>
                    <a:lnTo>
                      <a:pt x="7" y="94"/>
                    </a:lnTo>
                    <a:lnTo>
                      <a:pt x="7" y="91"/>
                    </a:lnTo>
                    <a:lnTo>
                      <a:pt x="9" y="89"/>
                    </a:lnTo>
                    <a:lnTo>
                      <a:pt x="12" y="84"/>
                    </a:lnTo>
                    <a:lnTo>
                      <a:pt x="7" y="82"/>
                    </a:lnTo>
                    <a:lnTo>
                      <a:pt x="4" y="71"/>
                    </a:lnTo>
                    <a:lnTo>
                      <a:pt x="2" y="5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65"/>
              <p:cNvSpPr>
                <a:spLocks/>
              </p:cNvSpPr>
              <p:nvPr userDrawn="1"/>
            </p:nvSpPr>
            <p:spPr bwMode="auto">
              <a:xfrm>
                <a:off x="186" y="7"/>
                <a:ext cx="231" cy="680"/>
              </a:xfrm>
              <a:custGeom>
                <a:avLst/>
                <a:gdLst>
                  <a:gd name="T0" fmla="*/ 25 w 231"/>
                  <a:gd name="T1" fmla="*/ 59 h 680"/>
                  <a:gd name="T2" fmla="*/ 86 w 231"/>
                  <a:gd name="T3" fmla="*/ 62 h 680"/>
                  <a:gd name="T4" fmla="*/ 113 w 231"/>
                  <a:gd name="T5" fmla="*/ 44 h 680"/>
                  <a:gd name="T6" fmla="*/ 172 w 231"/>
                  <a:gd name="T7" fmla="*/ 61 h 680"/>
                  <a:gd name="T8" fmla="*/ 171 w 231"/>
                  <a:gd name="T9" fmla="*/ 118 h 680"/>
                  <a:gd name="T10" fmla="*/ 165 w 231"/>
                  <a:gd name="T11" fmla="*/ 170 h 680"/>
                  <a:gd name="T12" fmla="*/ 177 w 231"/>
                  <a:gd name="T13" fmla="*/ 314 h 680"/>
                  <a:gd name="T14" fmla="*/ 172 w 231"/>
                  <a:gd name="T15" fmla="*/ 385 h 680"/>
                  <a:gd name="T16" fmla="*/ 169 w 231"/>
                  <a:gd name="T17" fmla="*/ 420 h 680"/>
                  <a:gd name="T18" fmla="*/ 164 w 231"/>
                  <a:gd name="T19" fmla="*/ 473 h 680"/>
                  <a:gd name="T20" fmla="*/ 230 w 231"/>
                  <a:gd name="T21" fmla="*/ 574 h 680"/>
                  <a:gd name="T22" fmla="*/ 216 w 231"/>
                  <a:gd name="T23" fmla="*/ 608 h 680"/>
                  <a:gd name="T24" fmla="*/ 186 w 231"/>
                  <a:gd name="T25" fmla="*/ 668 h 680"/>
                  <a:gd name="T26" fmla="*/ 154 w 231"/>
                  <a:gd name="T27" fmla="*/ 680 h 680"/>
                  <a:gd name="T28" fmla="*/ 128 w 231"/>
                  <a:gd name="T29" fmla="*/ 680 h 680"/>
                  <a:gd name="T30" fmla="*/ 145 w 231"/>
                  <a:gd name="T31" fmla="*/ 657 h 680"/>
                  <a:gd name="T32" fmla="*/ 162 w 231"/>
                  <a:gd name="T33" fmla="*/ 646 h 680"/>
                  <a:gd name="T34" fmla="*/ 154 w 231"/>
                  <a:gd name="T35" fmla="*/ 625 h 680"/>
                  <a:gd name="T36" fmla="*/ 171 w 231"/>
                  <a:gd name="T37" fmla="*/ 564 h 680"/>
                  <a:gd name="T38" fmla="*/ 181 w 231"/>
                  <a:gd name="T39" fmla="*/ 537 h 680"/>
                  <a:gd name="T40" fmla="*/ 147 w 231"/>
                  <a:gd name="T41" fmla="*/ 538 h 680"/>
                  <a:gd name="T42" fmla="*/ 123 w 231"/>
                  <a:gd name="T43" fmla="*/ 552 h 680"/>
                  <a:gd name="T44" fmla="*/ 101 w 231"/>
                  <a:gd name="T45" fmla="*/ 567 h 680"/>
                  <a:gd name="T46" fmla="*/ 110 w 231"/>
                  <a:gd name="T47" fmla="*/ 538 h 680"/>
                  <a:gd name="T48" fmla="*/ 160 w 231"/>
                  <a:gd name="T49" fmla="*/ 515 h 680"/>
                  <a:gd name="T50" fmla="*/ 140 w 231"/>
                  <a:gd name="T51" fmla="*/ 462 h 680"/>
                  <a:gd name="T52" fmla="*/ 144 w 231"/>
                  <a:gd name="T53" fmla="*/ 422 h 680"/>
                  <a:gd name="T54" fmla="*/ 138 w 231"/>
                  <a:gd name="T55" fmla="*/ 407 h 680"/>
                  <a:gd name="T56" fmla="*/ 135 w 231"/>
                  <a:gd name="T57" fmla="*/ 386 h 680"/>
                  <a:gd name="T58" fmla="*/ 127 w 231"/>
                  <a:gd name="T59" fmla="*/ 368 h 680"/>
                  <a:gd name="T60" fmla="*/ 122 w 231"/>
                  <a:gd name="T61" fmla="*/ 349 h 680"/>
                  <a:gd name="T62" fmla="*/ 128 w 231"/>
                  <a:gd name="T63" fmla="*/ 339 h 680"/>
                  <a:gd name="T64" fmla="*/ 140 w 231"/>
                  <a:gd name="T65" fmla="*/ 324 h 680"/>
                  <a:gd name="T66" fmla="*/ 152 w 231"/>
                  <a:gd name="T67" fmla="*/ 329 h 680"/>
                  <a:gd name="T68" fmla="*/ 157 w 231"/>
                  <a:gd name="T69" fmla="*/ 322 h 680"/>
                  <a:gd name="T70" fmla="*/ 150 w 231"/>
                  <a:gd name="T71" fmla="*/ 292 h 680"/>
                  <a:gd name="T72" fmla="*/ 149 w 231"/>
                  <a:gd name="T73" fmla="*/ 282 h 680"/>
                  <a:gd name="T74" fmla="*/ 144 w 231"/>
                  <a:gd name="T75" fmla="*/ 272 h 680"/>
                  <a:gd name="T76" fmla="*/ 154 w 231"/>
                  <a:gd name="T77" fmla="*/ 265 h 680"/>
                  <a:gd name="T78" fmla="*/ 140 w 231"/>
                  <a:gd name="T79" fmla="*/ 265 h 680"/>
                  <a:gd name="T80" fmla="*/ 140 w 231"/>
                  <a:gd name="T81" fmla="*/ 233 h 680"/>
                  <a:gd name="T82" fmla="*/ 123 w 231"/>
                  <a:gd name="T83" fmla="*/ 181 h 680"/>
                  <a:gd name="T84" fmla="*/ 138 w 231"/>
                  <a:gd name="T85" fmla="*/ 113 h 680"/>
                  <a:gd name="T86" fmla="*/ 133 w 231"/>
                  <a:gd name="T87" fmla="*/ 108 h 680"/>
                  <a:gd name="T88" fmla="*/ 111 w 231"/>
                  <a:gd name="T89" fmla="*/ 167 h 680"/>
                  <a:gd name="T90" fmla="*/ 83 w 231"/>
                  <a:gd name="T91" fmla="*/ 196 h 680"/>
                  <a:gd name="T92" fmla="*/ 78 w 231"/>
                  <a:gd name="T93" fmla="*/ 147 h 680"/>
                  <a:gd name="T94" fmla="*/ 89 w 231"/>
                  <a:gd name="T95" fmla="*/ 115 h 680"/>
                  <a:gd name="T96" fmla="*/ 69 w 231"/>
                  <a:gd name="T97" fmla="*/ 103 h 680"/>
                  <a:gd name="T98" fmla="*/ 59 w 231"/>
                  <a:gd name="T99" fmla="*/ 79 h 680"/>
                  <a:gd name="T100" fmla="*/ 46 w 231"/>
                  <a:gd name="T101" fmla="*/ 78 h 680"/>
                  <a:gd name="T102" fmla="*/ 61 w 231"/>
                  <a:gd name="T103" fmla="*/ 116 h 680"/>
                  <a:gd name="T104" fmla="*/ 64 w 231"/>
                  <a:gd name="T105" fmla="*/ 145 h 680"/>
                  <a:gd name="T106" fmla="*/ 39 w 231"/>
                  <a:gd name="T107" fmla="*/ 145 h 680"/>
                  <a:gd name="T108" fmla="*/ 8 w 231"/>
                  <a:gd name="T109" fmla="*/ 111 h 680"/>
                  <a:gd name="T110" fmla="*/ 7 w 231"/>
                  <a:gd name="T111" fmla="*/ 76 h 680"/>
                  <a:gd name="T112" fmla="*/ 10 w 231"/>
                  <a:gd name="T113" fmla="*/ 1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1" h="680">
                    <a:moveTo>
                      <a:pt x="29" y="0"/>
                    </a:moveTo>
                    <a:lnTo>
                      <a:pt x="35" y="22"/>
                    </a:lnTo>
                    <a:lnTo>
                      <a:pt x="29" y="49"/>
                    </a:lnTo>
                    <a:lnTo>
                      <a:pt x="29" y="56"/>
                    </a:lnTo>
                    <a:lnTo>
                      <a:pt x="25" y="59"/>
                    </a:lnTo>
                    <a:lnTo>
                      <a:pt x="27" y="61"/>
                    </a:lnTo>
                    <a:lnTo>
                      <a:pt x="41" y="64"/>
                    </a:lnTo>
                    <a:lnTo>
                      <a:pt x="61" y="62"/>
                    </a:lnTo>
                    <a:lnTo>
                      <a:pt x="78" y="69"/>
                    </a:lnTo>
                    <a:lnTo>
                      <a:pt x="86" y="62"/>
                    </a:lnTo>
                    <a:lnTo>
                      <a:pt x="91" y="57"/>
                    </a:lnTo>
                    <a:lnTo>
                      <a:pt x="95" y="54"/>
                    </a:lnTo>
                    <a:lnTo>
                      <a:pt x="101" y="56"/>
                    </a:lnTo>
                    <a:lnTo>
                      <a:pt x="105" y="54"/>
                    </a:lnTo>
                    <a:lnTo>
                      <a:pt x="113" y="44"/>
                    </a:lnTo>
                    <a:lnTo>
                      <a:pt x="120" y="42"/>
                    </a:lnTo>
                    <a:lnTo>
                      <a:pt x="140" y="49"/>
                    </a:lnTo>
                    <a:lnTo>
                      <a:pt x="167" y="47"/>
                    </a:lnTo>
                    <a:lnTo>
                      <a:pt x="172" y="51"/>
                    </a:lnTo>
                    <a:lnTo>
                      <a:pt x="172" y="61"/>
                    </a:lnTo>
                    <a:lnTo>
                      <a:pt x="171" y="81"/>
                    </a:lnTo>
                    <a:lnTo>
                      <a:pt x="171" y="86"/>
                    </a:lnTo>
                    <a:lnTo>
                      <a:pt x="176" y="89"/>
                    </a:lnTo>
                    <a:lnTo>
                      <a:pt x="172" y="101"/>
                    </a:lnTo>
                    <a:lnTo>
                      <a:pt x="171" y="118"/>
                    </a:lnTo>
                    <a:lnTo>
                      <a:pt x="169" y="127"/>
                    </a:lnTo>
                    <a:lnTo>
                      <a:pt x="172" y="143"/>
                    </a:lnTo>
                    <a:lnTo>
                      <a:pt x="167" y="160"/>
                    </a:lnTo>
                    <a:lnTo>
                      <a:pt x="167" y="164"/>
                    </a:lnTo>
                    <a:lnTo>
                      <a:pt x="165" y="170"/>
                    </a:lnTo>
                    <a:lnTo>
                      <a:pt x="179" y="191"/>
                    </a:lnTo>
                    <a:lnTo>
                      <a:pt x="181" y="208"/>
                    </a:lnTo>
                    <a:lnTo>
                      <a:pt x="177" y="229"/>
                    </a:lnTo>
                    <a:lnTo>
                      <a:pt x="176" y="257"/>
                    </a:lnTo>
                    <a:lnTo>
                      <a:pt x="177" y="314"/>
                    </a:lnTo>
                    <a:lnTo>
                      <a:pt x="172" y="334"/>
                    </a:lnTo>
                    <a:lnTo>
                      <a:pt x="172" y="338"/>
                    </a:lnTo>
                    <a:lnTo>
                      <a:pt x="176" y="339"/>
                    </a:lnTo>
                    <a:lnTo>
                      <a:pt x="171" y="359"/>
                    </a:lnTo>
                    <a:lnTo>
                      <a:pt x="172" y="385"/>
                    </a:lnTo>
                    <a:lnTo>
                      <a:pt x="172" y="393"/>
                    </a:lnTo>
                    <a:lnTo>
                      <a:pt x="171" y="397"/>
                    </a:lnTo>
                    <a:lnTo>
                      <a:pt x="167" y="400"/>
                    </a:lnTo>
                    <a:lnTo>
                      <a:pt x="165" y="407"/>
                    </a:lnTo>
                    <a:lnTo>
                      <a:pt x="169" y="420"/>
                    </a:lnTo>
                    <a:lnTo>
                      <a:pt x="169" y="430"/>
                    </a:lnTo>
                    <a:lnTo>
                      <a:pt x="167" y="434"/>
                    </a:lnTo>
                    <a:lnTo>
                      <a:pt x="162" y="452"/>
                    </a:lnTo>
                    <a:lnTo>
                      <a:pt x="162" y="464"/>
                    </a:lnTo>
                    <a:lnTo>
                      <a:pt x="164" y="473"/>
                    </a:lnTo>
                    <a:lnTo>
                      <a:pt x="171" y="486"/>
                    </a:lnTo>
                    <a:lnTo>
                      <a:pt x="199" y="516"/>
                    </a:lnTo>
                    <a:lnTo>
                      <a:pt x="214" y="550"/>
                    </a:lnTo>
                    <a:lnTo>
                      <a:pt x="216" y="560"/>
                    </a:lnTo>
                    <a:lnTo>
                      <a:pt x="230" y="574"/>
                    </a:lnTo>
                    <a:lnTo>
                      <a:pt x="231" y="579"/>
                    </a:lnTo>
                    <a:lnTo>
                      <a:pt x="231" y="589"/>
                    </a:lnTo>
                    <a:lnTo>
                      <a:pt x="231" y="591"/>
                    </a:lnTo>
                    <a:lnTo>
                      <a:pt x="226" y="594"/>
                    </a:lnTo>
                    <a:lnTo>
                      <a:pt x="216" y="608"/>
                    </a:lnTo>
                    <a:lnTo>
                      <a:pt x="201" y="636"/>
                    </a:lnTo>
                    <a:lnTo>
                      <a:pt x="198" y="655"/>
                    </a:lnTo>
                    <a:lnTo>
                      <a:pt x="196" y="660"/>
                    </a:lnTo>
                    <a:lnTo>
                      <a:pt x="191" y="667"/>
                    </a:lnTo>
                    <a:lnTo>
                      <a:pt x="186" y="668"/>
                    </a:lnTo>
                    <a:lnTo>
                      <a:pt x="182" y="675"/>
                    </a:lnTo>
                    <a:lnTo>
                      <a:pt x="174" y="668"/>
                    </a:lnTo>
                    <a:lnTo>
                      <a:pt x="176" y="667"/>
                    </a:lnTo>
                    <a:lnTo>
                      <a:pt x="164" y="675"/>
                    </a:lnTo>
                    <a:lnTo>
                      <a:pt x="154" y="680"/>
                    </a:lnTo>
                    <a:lnTo>
                      <a:pt x="147" y="680"/>
                    </a:lnTo>
                    <a:lnTo>
                      <a:pt x="142" y="677"/>
                    </a:lnTo>
                    <a:lnTo>
                      <a:pt x="135" y="680"/>
                    </a:lnTo>
                    <a:lnTo>
                      <a:pt x="135" y="670"/>
                    </a:lnTo>
                    <a:lnTo>
                      <a:pt x="128" y="680"/>
                    </a:lnTo>
                    <a:lnTo>
                      <a:pt x="125" y="677"/>
                    </a:lnTo>
                    <a:lnTo>
                      <a:pt x="128" y="665"/>
                    </a:lnTo>
                    <a:lnTo>
                      <a:pt x="135" y="652"/>
                    </a:lnTo>
                    <a:lnTo>
                      <a:pt x="142" y="652"/>
                    </a:lnTo>
                    <a:lnTo>
                      <a:pt x="145" y="657"/>
                    </a:lnTo>
                    <a:lnTo>
                      <a:pt x="150" y="655"/>
                    </a:lnTo>
                    <a:lnTo>
                      <a:pt x="152" y="657"/>
                    </a:lnTo>
                    <a:lnTo>
                      <a:pt x="157" y="653"/>
                    </a:lnTo>
                    <a:lnTo>
                      <a:pt x="162" y="653"/>
                    </a:lnTo>
                    <a:lnTo>
                      <a:pt x="162" y="646"/>
                    </a:lnTo>
                    <a:lnTo>
                      <a:pt x="167" y="631"/>
                    </a:lnTo>
                    <a:lnTo>
                      <a:pt x="164" y="626"/>
                    </a:lnTo>
                    <a:lnTo>
                      <a:pt x="159" y="630"/>
                    </a:lnTo>
                    <a:lnTo>
                      <a:pt x="155" y="628"/>
                    </a:lnTo>
                    <a:lnTo>
                      <a:pt x="154" y="625"/>
                    </a:lnTo>
                    <a:lnTo>
                      <a:pt x="162" y="608"/>
                    </a:lnTo>
                    <a:lnTo>
                      <a:pt x="167" y="601"/>
                    </a:lnTo>
                    <a:lnTo>
                      <a:pt x="165" y="594"/>
                    </a:lnTo>
                    <a:lnTo>
                      <a:pt x="171" y="582"/>
                    </a:lnTo>
                    <a:lnTo>
                      <a:pt x="171" y="564"/>
                    </a:lnTo>
                    <a:lnTo>
                      <a:pt x="174" y="552"/>
                    </a:lnTo>
                    <a:lnTo>
                      <a:pt x="169" y="555"/>
                    </a:lnTo>
                    <a:lnTo>
                      <a:pt x="176" y="549"/>
                    </a:lnTo>
                    <a:lnTo>
                      <a:pt x="181" y="543"/>
                    </a:lnTo>
                    <a:lnTo>
                      <a:pt x="181" y="537"/>
                    </a:lnTo>
                    <a:lnTo>
                      <a:pt x="176" y="535"/>
                    </a:lnTo>
                    <a:lnTo>
                      <a:pt x="164" y="540"/>
                    </a:lnTo>
                    <a:lnTo>
                      <a:pt x="159" y="542"/>
                    </a:lnTo>
                    <a:lnTo>
                      <a:pt x="152" y="545"/>
                    </a:lnTo>
                    <a:lnTo>
                      <a:pt x="147" y="538"/>
                    </a:lnTo>
                    <a:lnTo>
                      <a:pt x="140" y="540"/>
                    </a:lnTo>
                    <a:lnTo>
                      <a:pt x="133" y="538"/>
                    </a:lnTo>
                    <a:lnTo>
                      <a:pt x="132" y="545"/>
                    </a:lnTo>
                    <a:lnTo>
                      <a:pt x="127" y="550"/>
                    </a:lnTo>
                    <a:lnTo>
                      <a:pt x="123" y="552"/>
                    </a:lnTo>
                    <a:lnTo>
                      <a:pt x="122" y="557"/>
                    </a:lnTo>
                    <a:lnTo>
                      <a:pt x="113" y="560"/>
                    </a:lnTo>
                    <a:lnTo>
                      <a:pt x="111" y="557"/>
                    </a:lnTo>
                    <a:lnTo>
                      <a:pt x="108" y="564"/>
                    </a:lnTo>
                    <a:lnTo>
                      <a:pt x="101" y="567"/>
                    </a:lnTo>
                    <a:lnTo>
                      <a:pt x="100" y="560"/>
                    </a:lnTo>
                    <a:lnTo>
                      <a:pt x="98" y="550"/>
                    </a:lnTo>
                    <a:lnTo>
                      <a:pt x="100" y="540"/>
                    </a:lnTo>
                    <a:lnTo>
                      <a:pt x="105" y="537"/>
                    </a:lnTo>
                    <a:lnTo>
                      <a:pt x="110" y="538"/>
                    </a:lnTo>
                    <a:lnTo>
                      <a:pt x="117" y="537"/>
                    </a:lnTo>
                    <a:lnTo>
                      <a:pt x="130" y="523"/>
                    </a:lnTo>
                    <a:lnTo>
                      <a:pt x="137" y="510"/>
                    </a:lnTo>
                    <a:lnTo>
                      <a:pt x="144" y="508"/>
                    </a:lnTo>
                    <a:lnTo>
                      <a:pt x="160" y="515"/>
                    </a:lnTo>
                    <a:lnTo>
                      <a:pt x="162" y="511"/>
                    </a:lnTo>
                    <a:lnTo>
                      <a:pt x="149" y="496"/>
                    </a:lnTo>
                    <a:lnTo>
                      <a:pt x="145" y="484"/>
                    </a:lnTo>
                    <a:lnTo>
                      <a:pt x="140" y="476"/>
                    </a:lnTo>
                    <a:lnTo>
                      <a:pt x="140" y="462"/>
                    </a:lnTo>
                    <a:lnTo>
                      <a:pt x="149" y="444"/>
                    </a:lnTo>
                    <a:lnTo>
                      <a:pt x="140" y="437"/>
                    </a:lnTo>
                    <a:lnTo>
                      <a:pt x="142" y="432"/>
                    </a:lnTo>
                    <a:lnTo>
                      <a:pt x="144" y="427"/>
                    </a:lnTo>
                    <a:lnTo>
                      <a:pt x="144" y="422"/>
                    </a:lnTo>
                    <a:lnTo>
                      <a:pt x="133" y="414"/>
                    </a:lnTo>
                    <a:lnTo>
                      <a:pt x="132" y="408"/>
                    </a:lnTo>
                    <a:lnTo>
                      <a:pt x="130" y="390"/>
                    </a:lnTo>
                    <a:lnTo>
                      <a:pt x="132" y="386"/>
                    </a:lnTo>
                    <a:lnTo>
                      <a:pt x="138" y="407"/>
                    </a:lnTo>
                    <a:lnTo>
                      <a:pt x="138" y="410"/>
                    </a:lnTo>
                    <a:lnTo>
                      <a:pt x="140" y="395"/>
                    </a:lnTo>
                    <a:lnTo>
                      <a:pt x="145" y="386"/>
                    </a:lnTo>
                    <a:lnTo>
                      <a:pt x="142" y="385"/>
                    </a:lnTo>
                    <a:lnTo>
                      <a:pt x="135" y="386"/>
                    </a:lnTo>
                    <a:lnTo>
                      <a:pt x="130" y="383"/>
                    </a:lnTo>
                    <a:lnTo>
                      <a:pt x="128" y="376"/>
                    </a:lnTo>
                    <a:lnTo>
                      <a:pt x="130" y="373"/>
                    </a:lnTo>
                    <a:lnTo>
                      <a:pt x="130" y="371"/>
                    </a:lnTo>
                    <a:lnTo>
                      <a:pt x="127" y="368"/>
                    </a:lnTo>
                    <a:lnTo>
                      <a:pt x="123" y="370"/>
                    </a:lnTo>
                    <a:lnTo>
                      <a:pt x="118" y="370"/>
                    </a:lnTo>
                    <a:lnTo>
                      <a:pt x="117" y="359"/>
                    </a:lnTo>
                    <a:lnTo>
                      <a:pt x="117" y="354"/>
                    </a:lnTo>
                    <a:lnTo>
                      <a:pt x="122" y="349"/>
                    </a:lnTo>
                    <a:lnTo>
                      <a:pt x="135" y="358"/>
                    </a:lnTo>
                    <a:lnTo>
                      <a:pt x="142" y="354"/>
                    </a:lnTo>
                    <a:lnTo>
                      <a:pt x="130" y="348"/>
                    </a:lnTo>
                    <a:lnTo>
                      <a:pt x="128" y="343"/>
                    </a:lnTo>
                    <a:lnTo>
                      <a:pt x="128" y="339"/>
                    </a:lnTo>
                    <a:lnTo>
                      <a:pt x="133" y="338"/>
                    </a:lnTo>
                    <a:lnTo>
                      <a:pt x="133" y="334"/>
                    </a:lnTo>
                    <a:lnTo>
                      <a:pt x="130" y="332"/>
                    </a:lnTo>
                    <a:lnTo>
                      <a:pt x="133" y="324"/>
                    </a:lnTo>
                    <a:lnTo>
                      <a:pt x="140" y="324"/>
                    </a:lnTo>
                    <a:lnTo>
                      <a:pt x="142" y="321"/>
                    </a:lnTo>
                    <a:lnTo>
                      <a:pt x="130" y="317"/>
                    </a:lnTo>
                    <a:lnTo>
                      <a:pt x="130" y="314"/>
                    </a:lnTo>
                    <a:lnTo>
                      <a:pt x="138" y="305"/>
                    </a:lnTo>
                    <a:lnTo>
                      <a:pt x="152" y="329"/>
                    </a:lnTo>
                    <a:lnTo>
                      <a:pt x="152" y="339"/>
                    </a:lnTo>
                    <a:lnTo>
                      <a:pt x="155" y="344"/>
                    </a:lnTo>
                    <a:lnTo>
                      <a:pt x="154" y="341"/>
                    </a:lnTo>
                    <a:lnTo>
                      <a:pt x="154" y="331"/>
                    </a:lnTo>
                    <a:lnTo>
                      <a:pt x="157" y="322"/>
                    </a:lnTo>
                    <a:lnTo>
                      <a:pt x="155" y="317"/>
                    </a:lnTo>
                    <a:lnTo>
                      <a:pt x="154" y="321"/>
                    </a:lnTo>
                    <a:lnTo>
                      <a:pt x="150" y="314"/>
                    </a:lnTo>
                    <a:lnTo>
                      <a:pt x="149" y="299"/>
                    </a:lnTo>
                    <a:lnTo>
                      <a:pt x="150" y="292"/>
                    </a:lnTo>
                    <a:lnTo>
                      <a:pt x="155" y="290"/>
                    </a:lnTo>
                    <a:lnTo>
                      <a:pt x="164" y="299"/>
                    </a:lnTo>
                    <a:lnTo>
                      <a:pt x="169" y="299"/>
                    </a:lnTo>
                    <a:lnTo>
                      <a:pt x="165" y="294"/>
                    </a:lnTo>
                    <a:lnTo>
                      <a:pt x="149" y="282"/>
                    </a:lnTo>
                    <a:lnTo>
                      <a:pt x="145" y="289"/>
                    </a:lnTo>
                    <a:lnTo>
                      <a:pt x="138" y="290"/>
                    </a:lnTo>
                    <a:lnTo>
                      <a:pt x="138" y="285"/>
                    </a:lnTo>
                    <a:lnTo>
                      <a:pt x="140" y="277"/>
                    </a:lnTo>
                    <a:lnTo>
                      <a:pt x="144" y="272"/>
                    </a:lnTo>
                    <a:lnTo>
                      <a:pt x="149" y="275"/>
                    </a:lnTo>
                    <a:lnTo>
                      <a:pt x="162" y="273"/>
                    </a:lnTo>
                    <a:lnTo>
                      <a:pt x="162" y="268"/>
                    </a:lnTo>
                    <a:lnTo>
                      <a:pt x="152" y="268"/>
                    </a:lnTo>
                    <a:lnTo>
                      <a:pt x="154" y="265"/>
                    </a:lnTo>
                    <a:lnTo>
                      <a:pt x="165" y="258"/>
                    </a:lnTo>
                    <a:lnTo>
                      <a:pt x="159" y="255"/>
                    </a:lnTo>
                    <a:lnTo>
                      <a:pt x="154" y="255"/>
                    </a:lnTo>
                    <a:lnTo>
                      <a:pt x="147" y="262"/>
                    </a:lnTo>
                    <a:lnTo>
                      <a:pt x="140" y="265"/>
                    </a:lnTo>
                    <a:lnTo>
                      <a:pt x="137" y="258"/>
                    </a:lnTo>
                    <a:lnTo>
                      <a:pt x="140" y="245"/>
                    </a:lnTo>
                    <a:lnTo>
                      <a:pt x="144" y="240"/>
                    </a:lnTo>
                    <a:lnTo>
                      <a:pt x="144" y="235"/>
                    </a:lnTo>
                    <a:lnTo>
                      <a:pt x="140" y="233"/>
                    </a:lnTo>
                    <a:lnTo>
                      <a:pt x="135" y="233"/>
                    </a:lnTo>
                    <a:lnTo>
                      <a:pt x="133" y="226"/>
                    </a:lnTo>
                    <a:lnTo>
                      <a:pt x="128" y="208"/>
                    </a:lnTo>
                    <a:lnTo>
                      <a:pt x="120" y="199"/>
                    </a:lnTo>
                    <a:lnTo>
                      <a:pt x="123" y="181"/>
                    </a:lnTo>
                    <a:lnTo>
                      <a:pt x="122" y="172"/>
                    </a:lnTo>
                    <a:lnTo>
                      <a:pt x="128" y="167"/>
                    </a:lnTo>
                    <a:lnTo>
                      <a:pt x="133" y="155"/>
                    </a:lnTo>
                    <a:lnTo>
                      <a:pt x="127" y="154"/>
                    </a:lnTo>
                    <a:lnTo>
                      <a:pt x="138" y="113"/>
                    </a:lnTo>
                    <a:lnTo>
                      <a:pt x="142" y="96"/>
                    </a:lnTo>
                    <a:lnTo>
                      <a:pt x="147" y="83"/>
                    </a:lnTo>
                    <a:lnTo>
                      <a:pt x="138" y="88"/>
                    </a:lnTo>
                    <a:lnTo>
                      <a:pt x="135" y="105"/>
                    </a:lnTo>
                    <a:lnTo>
                      <a:pt x="133" y="108"/>
                    </a:lnTo>
                    <a:lnTo>
                      <a:pt x="132" y="101"/>
                    </a:lnTo>
                    <a:lnTo>
                      <a:pt x="127" y="120"/>
                    </a:lnTo>
                    <a:lnTo>
                      <a:pt x="123" y="125"/>
                    </a:lnTo>
                    <a:lnTo>
                      <a:pt x="120" y="147"/>
                    </a:lnTo>
                    <a:lnTo>
                      <a:pt x="111" y="167"/>
                    </a:lnTo>
                    <a:lnTo>
                      <a:pt x="106" y="186"/>
                    </a:lnTo>
                    <a:lnTo>
                      <a:pt x="103" y="192"/>
                    </a:lnTo>
                    <a:lnTo>
                      <a:pt x="93" y="199"/>
                    </a:lnTo>
                    <a:lnTo>
                      <a:pt x="88" y="202"/>
                    </a:lnTo>
                    <a:lnTo>
                      <a:pt x="83" y="196"/>
                    </a:lnTo>
                    <a:lnTo>
                      <a:pt x="89" y="174"/>
                    </a:lnTo>
                    <a:lnTo>
                      <a:pt x="89" y="165"/>
                    </a:lnTo>
                    <a:lnTo>
                      <a:pt x="83" y="174"/>
                    </a:lnTo>
                    <a:lnTo>
                      <a:pt x="68" y="162"/>
                    </a:lnTo>
                    <a:lnTo>
                      <a:pt x="78" y="147"/>
                    </a:lnTo>
                    <a:lnTo>
                      <a:pt x="81" y="148"/>
                    </a:lnTo>
                    <a:lnTo>
                      <a:pt x="79" y="140"/>
                    </a:lnTo>
                    <a:lnTo>
                      <a:pt x="81" y="127"/>
                    </a:lnTo>
                    <a:lnTo>
                      <a:pt x="88" y="116"/>
                    </a:lnTo>
                    <a:lnTo>
                      <a:pt x="89" y="115"/>
                    </a:lnTo>
                    <a:lnTo>
                      <a:pt x="89" y="106"/>
                    </a:lnTo>
                    <a:lnTo>
                      <a:pt x="86" y="105"/>
                    </a:lnTo>
                    <a:lnTo>
                      <a:pt x="78" y="115"/>
                    </a:lnTo>
                    <a:lnTo>
                      <a:pt x="71" y="115"/>
                    </a:lnTo>
                    <a:lnTo>
                      <a:pt x="69" y="103"/>
                    </a:lnTo>
                    <a:lnTo>
                      <a:pt x="69" y="86"/>
                    </a:lnTo>
                    <a:lnTo>
                      <a:pt x="68" y="83"/>
                    </a:lnTo>
                    <a:lnTo>
                      <a:pt x="64" y="88"/>
                    </a:lnTo>
                    <a:lnTo>
                      <a:pt x="61" y="88"/>
                    </a:lnTo>
                    <a:lnTo>
                      <a:pt x="59" y="79"/>
                    </a:lnTo>
                    <a:lnTo>
                      <a:pt x="57" y="71"/>
                    </a:lnTo>
                    <a:lnTo>
                      <a:pt x="56" y="78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54" y="86"/>
                    </a:lnTo>
                    <a:lnTo>
                      <a:pt x="57" y="96"/>
                    </a:lnTo>
                    <a:lnTo>
                      <a:pt x="57" y="103"/>
                    </a:lnTo>
                    <a:lnTo>
                      <a:pt x="56" y="103"/>
                    </a:lnTo>
                    <a:lnTo>
                      <a:pt x="61" y="116"/>
                    </a:lnTo>
                    <a:lnTo>
                      <a:pt x="57" y="121"/>
                    </a:lnTo>
                    <a:lnTo>
                      <a:pt x="57" y="125"/>
                    </a:lnTo>
                    <a:lnTo>
                      <a:pt x="61" y="125"/>
                    </a:lnTo>
                    <a:lnTo>
                      <a:pt x="66" y="127"/>
                    </a:lnTo>
                    <a:lnTo>
                      <a:pt x="64" y="145"/>
                    </a:lnTo>
                    <a:lnTo>
                      <a:pt x="61" y="150"/>
                    </a:lnTo>
                    <a:lnTo>
                      <a:pt x="56" y="157"/>
                    </a:lnTo>
                    <a:lnTo>
                      <a:pt x="47" y="157"/>
                    </a:lnTo>
                    <a:lnTo>
                      <a:pt x="37" y="152"/>
                    </a:lnTo>
                    <a:lnTo>
                      <a:pt x="39" y="145"/>
                    </a:lnTo>
                    <a:lnTo>
                      <a:pt x="39" y="147"/>
                    </a:lnTo>
                    <a:lnTo>
                      <a:pt x="34" y="154"/>
                    </a:lnTo>
                    <a:lnTo>
                      <a:pt x="24" y="150"/>
                    </a:lnTo>
                    <a:lnTo>
                      <a:pt x="17" y="123"/>
                    </a:lnTo>
                    <a:lnTo>
                      <a:pt x="8" y="111"/>
                    </a:lnTo>
                    <a:lnTo>
                      <a:pt x="7" y="101"/>
                    </a:lnTo>
                    <a:lnTo>
                      <a:pt x="3" y="94"/>
                    </a:lnTo>
                    <a:lnTo>
                      <a:pt x="0" y="86"/>
                    </a:lnTo>
                    <a:lnTo>
                      <a:pt x="10" y="79"/>
                    </a:lnTo>
                    <a:lnTo>
                      <a:pt x="7" y="76"/>
                    </a:lnTo>
                    <a:lnTo>
                      <a:pt x="0" y="74"/>
                    </a:lnTo>
                    <a:lnTo>
                      <a:pt x="0" y="59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0" y="13"/>
                    </a:lnTo>
                    <a:lnTo>
                      <a:pt x="2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66"/>
              <p:cNvSpPr>
                <a:spLocks/>
              </p:cNvSpPr>
              <p:nvPr userDrawn="1"/>
            </p:nvSpPr>
            <p:spPr bwMode="auto">
              <a:xfrm>
                <a:off x="186" y="7"/>
                <a:ext cx="231" cy="680"/>
              </a:xfrm>
              <a:custGeom>
                <a:avLst/>
                <a:gdLst>
                  <a:gd name="T0" fmla="*/ 25 w 231"/>
                  <a:gd name="T1" fmla="*/ 59 h 680"/>
                  <a:gd name="T2" fmla="*/ 86 w 231"/>
                  <a:gd name="T3" fmla="*/ 62 h 680"/>
                  <a:gd name="T4" fmla="*/ 113 w 231"/>
                  <a:gd name="T5" fmla="*/ 44 h 680"/>
                  <a:gd name="T6" fmla="*/ 172 w 231"/>
                  <a:gd name="T7" fmla="*/ 61 h 680"/>
                  <a:gd name="T8" fmla="*/ 171 w 231"/>
                  <a:gd name="T9" fmla="*/ 118 h 680"/>
                  <a:gd name="T10" fmla="*/ 165 w 231"/>
                  <a:gd name="T11" fmla="*/ 170 h 680"/>
                  <a:gd name="T12" fmla="*/ 177 w 231"/>
                  <a:gd name="T13" fmla="*/ 314 h 680"/>
                  <a:gd name="T14" fmla="*/ 172 w 231"/>
                  <a:gd name="T15" fmla="*/ 385 h 680"/>
                  <a:gd name="T16" fmla="*/ 169 w 231"/>
                  <a:gd name="T17" fmla="*/ 420 h 680"/>
                  <a:gd name="T18" fmla="*/ 164 w 231"/>
                  <a:gd name="T19" fmla="*/ 473 h 680"/>
                  <a:gd name="T20" fmla="*/ 230 w 231"/>
                  <a:gd name="T21" fmla="*/ 574 h 680"/>
                  <a:gd name="T22" fmla="*/ 216 w 231"/>
                  <a:gd name="T23" fmla="*/ 608 h 680"/>
                  <a:gd name="T24" fmla="*/ 186 w 231"/>
                  <a:gd name="T25" fmla="*/ 668 h 680"/>
                  <a:gd name="T26" fmla="*/ 154 w 231"/>
                  <a:gd name="T27" fmla="*/ 680 h 680"/>
                  <a:gd name="T28" fmla="*/ 128 w 231"/>
                  <a:gd name="T29" fmla="*/ 680 h 680"/>
                  <a:gd name="T30" fmla="*/ 145 w 231"/>
                  <a:gd name="T31" fmla="*/ 657 h 680"/>
                  <a:gd name="T32" fmla="*/ 162 w 231"/>
                  <a:gd name="T33" fmla="*/ 646 h 680"/>
                  <a:gd name="T34" fmla="*/ 154 w 231"/>
                  <a:gd name="T35" fmla="*/ 625 h 680"/>
                  <a:gd name="T36" fmla="*/ 171 w 231"/>
                  <a:gd name="T37" fmla="*/ 564 h 680"/>
                  <a:gd name="T38" fmla="*/ 181 w 231"/>
                  <a:gd name="T39" fmla="*/ 537 h 680"/>
                  <a:gd name="T40" fmla="*/ 147 w 231"/>
                  <a:gd name="T41" fmla="*/ 538 h 680"/>
                  <a:gd name="T42" fmla="*/ 123 w 231"/>
                  <a:gd name="T43" fmla="*/ 552 h 680"/>
                  <a:gd name="T44" fmla="*/ 101 w 231"/>
                  <a:gd name="T45" fmla="*/ 567 h 680"/>
                  <a:gd name="T46" fmla="*/ 110 w 231"/>
                  <a:gd name="T47" fmla="*/ 538 h 680"/>
                  <a:gd name="T48" fmla="*/ 160 w 231"/>
                  <a:gd name="T49" fmla="*/ 515 h 680"/>
                  <a:gd name="T50" fmla="*/ 140 w 231"/>
                  <a:gd name="T51" fmla="*/ 462 h 680"/>
                  <a:gd name="T52" fmla="*/ 144 w 231"/>
                  <a:gd name="T53" fmla="*/ 422 h 680"/>
                  <a:gd name="T54" fmla="*/ 138 w 231"/>
                  <a:gd name="T55" fmla="*/ 407 h 680"/>
                  <a:gd name="T56" fmla="*/ 135 w 231"/>
                  <a:gd name="T57" fmla="*/ 386 h 680"/>
                  <a:gd name="T58" fmla="*/ 127 w 231"/>
                  <a:gd name="T59" fmla="*/ 368 h 680"/>
                  <a:gd name="T60" fmla="*/ 122 w 231"/>
                  <a:gd name="T61" fmla="*/ 349 h 680"/>
                  <a:gd name="T62" fmla="*/ 128 w 231"/>
                  <a:gd name="T63" fmla="*/ 339 h 680"/>
                  <a:gd name="T64" fmla="*/ 140 w 231"/>
                  <a:gd name="T65" fmla="*/ 324 h 680"/>
                  <a:gd name="T66" fmla="*/ 152 w 231"/>
                  <a:gd name="T67" fmla="*/ 329 h 680"/>
                  <a:gd name="T68" fmla="*/ 157 w 231"/>
                  <a:gd name="T69" fmla="*/ 322 h 680"/>
                  <a:gd name="T70" fmla="*/ 150 w 231"/>
                  <a:gd name="T71" fmla="*/ 292 h 680"/>
                  <a:gd name="T72" fmla="*/ 149 w 231"/>
                  <a:gd name="T73" fmla="*/ 282 h 680"/>
                  <a:gd name="T74" fmla="*/ 144 w 231"/>
                  <a:gd name="T75" fmla="*/ 272 h 680"/>
                  <a:gd name="T76" fmla="*/ 154 w 231"/>
                  <a:gd name="T77" fmla="*/ 265 h 680"/>
                  <a:gd name="T78" fmla="*/ 140 w 231"/>
                  <a:gd name="T79" fmla="*/ 265 h 680"/>
                  <a:gd name="T80" fmla="*/ 140 w 231"/>
                  <a:gd name="T81" fmla="*/ 233 h 680"/>
                  <a:gd name="T82" fmla="*/ 123 w 231"/>
                  <a:gd name="T83" fmla="*/ 181 h 680"/>
                  <a:gd name="T84" fmla="*/ 138 w 231"/>
                  <a:gd name="T85" fmla="*/ 113 h 680"/>
                  <a:gd name="T86" fmla="*/ 133 w 231"/>
                  <a:gd name="T87" fmla="*/ 108 h 680"/>
                  <a:gd name="T88" fmla="*/ 111 w 231"/>
                  <a:gd name="T89" fmla="*/ 167 h 680"/>
                  <a:gd name="T90" fmla="*/ 83 w 231"/>
                  <a:gd name="T91" fmla="*/ 196 h 680"/>
                  <a:gd name="T92" fmla="*/ 78 w 231"/>
                  <a:gd name="T93" fmla="*/ 147 h 680"/>
                  <a:gd name="T94" fmla="*/ 89 w 231"/>
                  <a:gd name="T95" fmla="*/ 115 h 680"/>
                  <a:gd name="T96" fmla="*/ 69 w 231"/>
                  <a:gd name="T97" fmla="*/ 103 h 680"/>
                  <a:gd name="T98" fmla="*/ 59 w 231"/>
                  <a:gd name="T99" fmla="*/ 79 h 680"/>
                  <a:gd name="T100" fmla="*/ 46 w 231"/>
                  <a:gd name="T101" fmla="*/ 78 h 680"/>
                  <a:gd name="T102" fmla="*/ 61 w 231"/>
                  <a:gd name="T103" fmla="*/ 116 h 680"/>
                  <a:gd name="T104" fmla="*/ 64 w 231"/>
                  <a:gd name="T105" fmla="*/ 145 h 680"/>
                  <a:gd name="T106" fmla="*/ 39 w 231"/>
                  <a:gd name="T107" fmla="*/ 145 h 680"/>
                  <a:gd name="T108" fmla="*/ 8 w 231"/>
                  <a:gd name="T109" fmla="*/ 111 h 680"/>
                  <a:gd name="T110" fmla="*/ 7 w 231"/>
                  <a:gd name="T111" fmla="*/ 76 h 680"/>
                  <a:gd name="T112" fmla="*/ 10 w 231"/>
                  <a:gd name="T113" fmla="*/ 1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1" h="680">
                    <a:moveTo>
                      <a:pt x="29" y="0"/>
                    </a:moveTo>
                    <a:lnTo>
                      <a:pt x="35" y="22"/>
                    </a:lnTo>
                    <a:lnTo>
                      <a:pt x="29" y="49"/>
                    </a:lnTo>
                    <a:lnTo>
                      <a:pt x="29" y="56"/>
                    </a:lnTo>
                    <a:lnTo>
                      <a:pt x="25" y="59"/>
                    </a:lnTo>
                    <a:lnTo>
                      <a:pt x="27" y="61"/>
                    </a:lnTo>
                    <a:lnTo>
                      <a:pt x="41" y="64"/>
                    </a:lnTo>
                    <a:lnTo>
                      <a:pt x="61" y="62"/>
                    </a:lnTo>
                    <a:lnTo>
                      <a:pt x="78" y="69"/>
                    </a:lnTo>
                    <a:lnTo>
                      <a:pt x="86" y="62"/>
                    </a:lnTo>
                    <a:lnTo>
                      <a:pt x="91" y="57"/>
                    </a:lnTo>
                    <a:lnTo>
                      <a:pt x="95" y="54"/>
                    </a:lnTo>
                    <a:lnTo>
                      <a:pt x="101" y="56"/>
                    </a:lnTo>
                    <a:lnTo>
                      <a:pt x="105" y="54"/>
                    </a:lnTo>
                    <a:lnTo>
                      <a:pt x="113" y="44"/>
                    </a:lnTo>
                    <a:lnTo>
                      <a:pt x="120" y="42"/>
                    </a:lnTo>
                    <a:lnTo>
                      <a:pt x="140" y="49"/>
                    </a:lnTo>
                    <a:lnTo>
                      <a:pt x="167" y="47"/>
                    </a:lnTo>
                    <a:lnTo>
                      <a:pt x="172" y="51"/>
                    </a:lnTo>
                    <a:lnTo>
                      <a:pt x="172" y="61"/>
                    </a:lnTo>
                    <a:lnTo>
                      <a:pt x="171" y="81"/>
                    </a:lnTo>
                    <a:lnTo>
                      <a:pt x="171" y="86"/>
                    </a:lnTo>
                    <a:lnTo>
                      <a:pt x="176" y="89"/>
                    </a:lnTo>
                    <a:lnTo>
                      <a:pt x="172" y="101"/>
                    </a:lnTo>
                    <a:lnTo>
                      <a:pt x="171" y="118"/>
                    </a:lnTo>
                    <a:lnTo>
                      <a:pt x="169" y="127"/>
                    </a:lnTo>
                    <a:lnTo>
                      <a:pt x="172" y="143"/>
                    </a:lnTo>
                    <a:lnTo>
                      <a:pt x="167" y="160"/>
                    </a:lnTo>
                    <a:lnTo>
                      <a:pt x="167" y="164"/>
                    </a:lnTo>
                    <a:lnTo>
                      <a:pt x="165" y="170"/>
                    </a:lnTo>
                    <a:lnTo>
                      <a:pt x="179" y="191"/>
                    </a:lnTo>
                    <a:lnTo>
                      <a:pt x="181" y="208"/>
                    </a:lnTo>
                    <a:lnTo>
                      <a:pt x="177" y="229"/>
                    </a:lnTo>
                    <a:lnTo>
                      <a:pt x="176" y="257"/>
                    </a:lnTo>
                    <a:lnTo>
                      <a:pt x="177" y="314"/>
                    </a:lnTo>
                    <a:lnTo>
                      <a:pt x="172" y="334"/>
                    </a:lnTo>
                    <a:lnTo>
                      <a:pt x="172" y="338"/>
                    </a:lnTo>
                    <a:lnTo>
                      <a:pt x="176" y="339"/>
                    </a:lnTo>
                    <a:lnTo>
                      <a:pt x="171" y="359"/>
                    </a:lnTo>
                    <a:lnTo>
                      <a:pt x="172" y="385"/>
                    </a:lnTo>
                    <a:lnTo>
                      <a:pt x="172" y="393"/>
                    </a:lnTo>
                    <a:lnTo>
                      <a:pt x="171" y="397"/>
                    </a:lnTo>
                    <a:lnTo>
                      <a:pt x="167" y="400"/>
                    </a:lnTo>
                    <a:lnTo>
                      <a:pt x="165" y="407"/>
                    </a:lnTo>
                    <a:lnTo>
                      <a:pt x="169" y="420"/>
                    </a:lnTo>
                    <a:lnTo>
                      <a:pt x="169" y="430"/>
                    </a:lnTo>
                    <a:lnTo>
                      <a:pt x="167" y="434"/>
                    </a:lnTo>
                    <a:lnTo>
                      <a:pt x="162" y="452"/>
                    </a:lnTo>
                    <a:lnTo>
                      <a:pt x="162" y="464"/>
                    </a:lnTo>
                    <a:lnTo>
                      <a:pt x="164" y="473"/>
                    </a:lnTo>
                    <a:lnTo>
                      <a:pt x="171" y="486"/>
                    </a:lnTo>
                    <a:lnTo>
                      <a:pt x="199" y="516"/>
                    </a:lnTo>
                    <a:lnTo>
                      <a:pt x="214" y="550"/>
                    </a:lnTo>
                    <a:lnTo>
                      <a:pt x="216" y="560"/>
                    </a:lnTo>
                    <a:lnTo>
                      <a:pt x="230" y="574"/>
                    </a:lnTo>
                    <a:lnTo>
                      <a:pt x="231" y="579"/>
                    </a:lnTo>
                    <a:lnTo>
                      <a:pt x="231" y="589"/>
                    </a:lnTo>
                    <a:lnTo>
                      <a:pt x="231" y="591"/>
                    </a:lnTo>
                    <a:lnTo>
                      <a:pt x="226" y="594"/>
                    </a:lnTo>
                    <a:lnTo>
                      <a:pt x="216" y="608"/>
                    </a:lnTo>
                    <a:lnTo>
                      <a:pt x="201" y="636"/>
                    </a:lnTo>
                    <a:lnTo>
                      <a:pt x="198" y="655"/>
                    </a:lnTo>
                    <a:lnTo>
                      <a:pt x="196" y="660"/>
                    </a:lnTo>
                    <a:lnTo>
                      <a:pt x="191" y="667"/>
                    </a:lnTo>
                    <a:lnTo>
                      <a:pt x="186" y="668"/>
                    </a:lnTo>
                    <a:lnTo>
                      <a:pt x="182" y="675"/>
                    </a:lnTo>
                    <a:lnTo>
                      <a:pt x="174" y="668"/>
                    </a:lnTo>
                    <a:lnTo>
                      <a:pt x="176" y="667"/>
                    </a:lnTo>
                    <a:lnTo>
                      <a:pt x="164" y="675"/>
                    </a:lnTo>
                    <a:lnTo>
                      <a:pt x="154" y="680"/>
                    </a:lnTo>
                    <a:lnTo>
                      <a:pt x="147" y="680"/>
                    </a:lnTo>
                    <a:lnTo>
                      <a:pt x="142" y="677"/>
                    </a:lnTo>
                    <a:lnTo>
                      <a:pt x="135" y="680"/>
                    </a:lnTo>
                    <a:lnTo>
                      <a:pt x="135" y="670"/>
                    </a:lnTo>
                    <a:lnTo>
                      <a:pt x="128" y="680"/>
                    </a:lnTo>
                    <a:lnTo>
                      <a:pt x="125" y="677"/>
                    </a:lnTo>
                    <a:lnTo>
                      <a:pt x="128" y="665"/>
                    </a:lnTo>
                    <a:lnTo>
                      <a:pt x="135" y="652"/>
                    </a:lnTo>
                    <a:lnTo>
                      <a:pt x="142" y="652"/>
                    </a:lnTo>
                    <a:lnTo>
                      <a:pt x="145" y="657"/>
                    </a:lnTo>
                    <a:lnTo>
                      <a:pt x="150" y="655"/>
                    </a:lnTo>
                    <a:lnTo>
                      <a:pt x="152" y="657"/>
                    </a:lnTo>
                    <a:lnTo>
                      <a:pt x="157" y="653"/>
                    </a:lnTo>
                    <a:lnTo>
                      <a:pt x="162" y="653"/>
                    </a:lnTo>
                    <a:lnTo>
                      <a:pt x="162" y="646"/>
                    </a:lnTo>
                    <a:lnTo>
                      <a:pt x="167" y="631"/>
                    </a:lnTo>
                    <a:lnTo>
                      <a:pt x="164" y="626"/>
                    </a:lnTo>
                    <a:lnTo>
                      <a:pt x="159" y="630"/>
                    </a:lnTo>
                    <a:lnTo>
                      <a:pt x="155" y="628"/>
                    </a:lnTo>
                    <a:lnTo>
                      <a:pt x="154" y="625"/>
                    </a:lnTo>
                    <a:lnTo>
                      <a:pt x="162" y="608"/>
                    </a:lnTo>
                    <a:lnTo>
                      <a:pt x="167" y="601"/>
                    </a:lnTo>
                    <a:lnTo>
                      <a:pt x="165" y="594"/>
                    </a:lnTo>
                    <a:lnTo>
                      <a:pt x="171" y="582"/>
                    </a:lnTo>
                    <a:lnTo>
                      <a:pt x="171" y="564"/>
                    </a:lnTo>
                    <a:lnTo>
                      <a:pt x="174" y="552"/>
                    </a:lnTo>
                    <a:lnTo>
                      <a:pt x="169" y="555"/>
                    </a:lnTo>
                    <a:lnTo>
                      <a:pt x="176" y="549"/>
                    </a:lnTo>
                    <a:lnTo>
                      <a:pt x="181" y="543"/>
                    </a:lnTo>
                    <a:lnTo>
                      <a:pt x="181" y="537"/>
                    </a:lnTo>
                    <a:lnTo>
                      <a:pt x="176" y="535"/>
                    </a:lnTo>
                    <a:lnTo>
                      <a:pt x="164" y="540"/>
                    </a:lnTo>
                    <a:lnTo>
                      <a:pt x="159" y="542"/>
                    </a:lnTo>
                    <a:lnTo>
                      <a:pt x="152" y="545"/>
                    </a:lnTo>
                    <a:lnTo>
                      <a:pt x="147" y="538"/>
                    </a:lnTo>
                    <a:lnTo>
                      <a:pt x="140" y="540"/>
                    </a:lnTo>
                    <a:lnTo>
                      <a:pt x="133" y="538"/>
                    </a:lnTo>
                    <a:lnTo>
                      <a:pt x="132" y="545"/>
                    </a:lnTo>
                    <a:lnTo>
                      <a:pt x="127" y="550"/>
                    </a:lnTo>
                    <a:lnTo>
                      <a:pt x="123" y="552"/>
                    </a:lnTo>
                    <a:lnTo>
                      <a:pt x="122" y="557"/>
                    </a:lnTo>
                    <a:lnTo>
                      <a:pt x="113" y="560"/>
                    </a:lnTo>
                    <a:lnTo>
                      <a:pt x="111" y="557"/>
                    </a:lnTo>
                    <a:lnTo>
                      <a:pt x="108" y="564"/>
                    </a:lnTo>
                    <a:lnTo>
                      <a:pt x="101" y="567"/>
                    </a:lnTo>
                    <a:lnTo>
                      <a:pt x="100" y="560"/>
                    </a:lnTo>
                    <a:lnTo>
                      <a:pt x="98" y="550"/>
                    </a:lnTo>
                    <a:lnTo>
                      <a:pt x="100" y="540"/>
                    </a:lnTo>
                    <a:lnTo>
                      <a:pt x="105" y="537"/>
                    </a:lnTo>
                    <a:lnTo>
                      <a:pt x="110" y="538"/>
                    </a:lnTo>
                    <a:lnTo>
                      <a:pt x="117" y="537"/>
                    </a:lnTo>
                    <a:lnTo>
                      <a:pt x="130" y="523"/>
                    </a:lnTo>
                    <a:lnTo>
                      <a:pt x="137" y="510"/>
                    </a:lnTo>
                    <a:lnTo>
                      <a:pt x="144" y="508"/>
                    </a:lnTo>
                    <a:lnTo>
                      <a:pt x="160" y="515"/>
                    </a:lnTo>
                    <a:lnTo>
                      <a:pt x="162" y="511"/>
                    </a:lnTo>
                    <a:lnTo>
                      <a:pt x="149" y="496"/>
                    </a:lnTo>
                    <a:lnTo>
                      <a:pt x="145" y="484"/>
                    </a:lnTo>
                    <a:lnTo>
                      <a:pt x="140" y="476"/>
                    </a:lnTo>
                    <a:lnTo>
                      <a:pt x="140" y="462"/>
                    </a:lnTo>
                    <a:lnTo>
                      <a:pt x="149" y="444"/>
                    </a:lnTo>
                    <a:lnTo>
                      <a:pt x="140" y="437"/>
                    </a:lnTo>
                    <a:lnTo>
                      <a:pt x="142" y="432"/>
                    </a:lnTo>
                    <a:lnTo>
                      <a:pt x="144" y="427"/>
                    </a:lnTo>
                    <a:lnTo>
                      <a:pt x="144" y="422"/>
                    </a:lnTo>
                    <a:lnTo>
                      <a:pt x="133" y="414"/>
                    </a:lnTo>
                    <a:lnTo>
                      <a:pt x="132" y="408"/>
                    </a:lnTo>
                    <a:lnTo>
                      <a:pt x="130" y="390"/>
                    </a:lnTo>
                    <a:lnTo>
                      <a:pt x="132" y="386"/>
                    </a:lnTo>
                    <a:lnTo>
                      <a:pt x="138" y="407"/>
                    </a:lnTo>
                    <a:lnTo>
                      <a:pt x="138" y="410"/>
                    </a:lnTo>
                    <a:lnTo>
                      <a:pt x="140" y="395"/>
                    </a:lnTo>
                    <a:lnTo>
                      <a:pt x="145" y="386"/>
                    </a:lnTo>
                    <a:lnTo>
                      <a:pt x="142" y="385"/>
                    </a:lnTo>
                    <a:lnTo>
                      <a:pt x="135" y="386"/>
                    </a:lnTo>
                    <a:lnTo>
                      <a:pt x="130" y="383"/>
                    </a:lnTo>
                    <a:lnTo>
                      <a:pt x="128" y="376"/>
                    </a:lnTo>
                    <a:lnTo>
                      <a:pt x="130" y="373"/>
                    </a:lnTo>
                    <a:lnTo>
                      <a:pt x="130" y="371"/>
                    </a:lnTo>
                    <a:lnTo>
                      <a:pt x="127" y="368"/>
                    </a:lnTo>
                    <a:lnTo>
                      <a:pt x="123" y="370"/>
                    </a:lnTo>
                    <a:lnTo>
                      <a:pt x="118" y="370"/>
                    </a:lnTo>
                    <a:lnTo>
                      <a:pt x="117" y="359"/>
                    </a:lnTo>
                    <a:lnTo>
                      <a:pt x="117" y="354"/>
                    </a:lnTo>
                    <a:lnTo>
                      <a:pt x="122" y="349"/>
                    </a:lnTo>
                    <a:lnTo>
                      <a:pt x="135" y="358"/>
                    </a:lnTo>
                    <a:lnTo>
                      <a:pt x="142" y="354"/>
                    </a:lnTo>
                    <a:lnTo>
                      <a:pt x="130" y="348"/>
                    </a:lnTo>
                    <a:lnTo>
                      <a:pt x="128" y="343"/>
                    </a:lnTo>
                    <a:lnTo>
                      <a:pt x="128" y="339"/>
                    </a:lnTo>
                    <a:lnTo>
                      <a:pt x="133" y="338"/>
                    </a:lnTo>
                    <a:lnTo>
                      <a:pt x="133" y="334"/>
                    </a:lnTo>
                    <a:lnTo>
                      <a:pt x="130" y="332"/>
                    </a:lnTo>
                    <a:lnTo>
                      <a:pt x="133" y="324"/>
                    </a:lnTo>
                    <a:lnTo>
                      <a:pt x="140" y="324"/>
                    </a:lnTo>
                    <a:lnTo>
                      <a:pt x="142" y="321"/>
                    </a:lnTo>
                    <a:lnTo>
                      <a:pt x="130" y="317"/>
                    </a:lnTo>
                    <a:lnTo>
                      <a:pt x="130" y="314"/>
                    </a:lnTo>
                    <a:lnTo>
                      <a:pt x="138" y="305"/>
                    </a:lnTo>
                    <a:lnTo>
                      <a:pt x="152" y="329"/>
                    </a:lnTo>
                    <a:lnTo>
                      <a:pt x="152" y="339"/>
                    </a:lnTo>
                    <a:lnTo>
                      <a:pt x="155" y="344"/>
                    </a:lnTo>
                    <a:lnTo>
                      <a:pt x="154" y="341"/>
                    </a:lnTo>
                    <a:lnTo>
                      <a:pt x="154" y="331"/>
                    </a:lnTo>
                    <a:lnTo>
                      <a:pt x="157" y="322"/>
                    </a:lnTo>
                    <a:lnTo>
                      <a:pt x="155" y="317"/>
                    </a:lnTo>
                    <a:lnTo>
                      <a:pt x="154" y="321"/>
                    </a:lnTo>
                    <a:lnTo>
                      <a:pt x="150" y="314"/>
                    </a:lnTo>
                    <a:lnTo>
                      <a:pt x="149" y="299"/>
                    </a:lnTo>
                    <a:lnTo>
                      <a:pt x="150" y="292"/>
                    </a:lnTo>
                    <a:lnTo>
                      <a:pt x="155" y="290"/>
                    </a:lnTo>
                    <a:lnTo>
                      <a:pt x="164" y="299"/>
                    </a:lnTo>
                    <a:lnTo>
                      <a:pt x="169" y="299"/>
                    </a:lnTo>
                    <a:lnTo>
                      <a:pt x="165" y="294"/>
                    </a:lnTo>
                    <a:lnTo>
                      <a:pt x="149" y="282"/>
                    </a:lnTo>
                    <a:lnTo>
                      <a:pt x="145" y="289"/>
                    </a:lnTo>
                    <a:lnTo>
                      <a:pt x="138" y="290"/>
                    </a:lnTo>
                    <a:lnTo>
                      <a:pt x="138" y="285"/>
                    </a:lnTo>
                    <a:lnTo>
                      <a:pt x="140" y="277"/>
                    </a:lnTo>
                    <a:lnTo>
                      <a:pt x="144" y="272"/>
                    </a:lnTo>
                    <a:lnTo>
                      <a:pt x="149" y="275"/>
                    </a:lnTo>
                    <a:lnTo>
                      <a:pt x="162" y="273"/>
                    </a:lnTo>
                    <a:lnTo>
                      <a:pt x="162" y="268"/>
                    </a:lnTo>
                    <a:lnTo>
                      <a:pt x="152" y="268"/>
                    </a:lnTo>
                    <a:lnTo>
                      <a:pt x="154" y="265"/>
                    </a:lnTo>
                    <a:lnTo>
                      <a:pt x="165" y="258"/>
                    </a:lnTo>
                    <a:lnTo>
                      <a:pt x="159" y="255"/>
                    </a:lnTo>
                    <a:lnTo>
                      <a:pt x="154" y="255"/>
                    </a:lnTo>
                    <a:lnTo>
                      <a:pt x="147" y="262"/>
                    </a:lnTo>
                    <a:lnTo>
                      <a:pt x="140" y="265"/>
                    </a:lnTo>
                    <a:lnTo>
                      <a:pt x="137" y="258"/>
                    </a:lnTo>
                    <a:lnTo>
                      <a:pt x="140" y="245"/>
                    </a:lnTo>
                    <a:lnTo>
                      <a:pt x="144" y="240"/>
                    </a:lnTo>
                    <a:lnTo>
                      <a:pt x="144" y="235"/>
                    </a:lnTo>
                    <a:lnTo>
                      <a:pt x="140" y="233"/>
                    </a:lnTo>
                    <a:lnTo>
                      <a:pt x="135" y="233"/>
                    </a:lnTo>
                    <a:lnTo>
                      <a:pt x="133" y="226"/>
                    </a:lnTo>
                    <a:lnTo>
                      <a:pt x="128" y="208"/>
                    </a:lnTo>
                    <a:lnTo>
                      <a:pt x="120" y="199"/>
                    </a:lnTo>
                    <a:lnTo>
                      <a:pt x="123" y="181"/>
                    </a:lnTo>
                    <a:lnTo>
                      <a:pt x="122" y="172"/>
                    </a:lnTo>
                    <a:lnTo>
                      <a:pt x="128" y="167"/>
                    </a:lnTo>
                    <a:lnTo>
                      <a:pt x="133" y="155"/>
                    </a:lnTo>
                    <a:lnTo>
                      <a:pt x="127" y="154"/>
                    </a:lnTo>
                    <a:lnTo>
                      <a:pt x="138" y="113"/>
                    </a:lnTo>
                    <a:lnTo>
                      <a:pt x="142" y="96"/>
                    </a:lnTo>
                    <a:lnTo>
                      <a:pt x="147" y="83"/>
                    </a:lnTo>
                    <a:lnTo>
                      <a:pt x="138" y="88"/>
                    </a:lnTo>
                    <a:lnTo>
                      <a:pt x="135" y="105"/>
                    </a:lnTo>
                    <a:lnTo>
                      <a:pt x="133" y="108"/>
                    </a:lnTo>
                    <a:lnTo>
                      <a:pt x="132" y="101"/>
                    </a:lnTo>
                    <a:lnTo>
                      <a:pt x="127" y="120"/>
                    </a:lnTo>
                    <a:lnTo>
                      <a:pt x="123" y="125"/>
                    </a:lnTo>
                    <a:lnTo>
                      <a:pt x="120" y="147"/>
                    </a:lnTo>
                    <a:lnTo>
                      <a:pt x="111" y="167"/>
                    </a:lnTo>
                    <a:lnTo>
                      <a:pt x="106" y="186"/>
                    </a:lnTo>
                    <a:lnTo>
                      <a:pt x="103" y="192"/>
                    </a:lnTo>
                    <a:lnTo>
                      <a:pt x="93" y="199"/>
                    </a:lnTo>
                    <a:lnTo>
                      <a:pt x="88" y="202"/>
                    </a:lnTo>
                    <a:lnTo>
                      <a:pt x="83" y="196"/>
                    </a:lnTo>
                    <a:lnTo>
                      <a:pt x="89" y="174"/>
                    </a:lnTo>
                    <a:lnTo>
                      <a:pt x="89" y="165"/>
                    </a:lnTo>
                    <a:lnTo>
                      <a:pt x="83" y="174"/>
                    </a:lnTo>
                    <a:lnTo>
                      <a:pt x="68" y="162"/>
                    </a:lnTo>
                    <a:lnTo>
                      <a:pt x="78" y="147"/>
                    </a:lnTo>
                    <a:lnTo>
                      <a:pt x="81" y="148"/>
                    </a:lnTo>
                    <a:lnTo>
                      <a:pt x="79" y="140"/>
                    </a:lnTo>
                    <a:lnTo>
                      <a:pt x="81" y="127"/>
                    </a:lnTo>
                    <a:lnTo>
                      <a:pt x="88" y="116"/>
                    </a:lnTo>
                    <a:lnTo>
                      <a:pt x="89" y="115"/>
                    </a:lnTo>
                    <a:lnTo>
                      <a:pt x="89" y="106"/>
                    </a:lnTo>
                    <a:lnTo>
                      <a:pt x="86" y="105"/>
                    </a:lnTo>
                    <a:lnTo>
                      <a:pt x="78" y="115"/>
                    </a:lnTo>
                    <a:lnTo>
                      <a:pt x="71" y="115"/>
                    </a:lnTo>
                    <a:lnTo>
                      <a:pt x="69" y="103"/>
                    </a:lnTo>
                    <a:lnTo>
                      <a:pt x="69" y="86"/>
                    </a:lnTo>
                    <a:lnTo>
                      <a:pt x="68" y="83"/>
                    </a:lnTo>
                    <a:lnTo>
                      <a:pt x="64" y="88"/>
                    </a:lnTo>
                    <a:lnTo>
                      <a:pt x="61" y="88"/>
                    </a:lnTo>
                    <a:lnTo>
                      <a:pt x="59" y="79"/>
                    </a:lnTo>
                    <a:lnTo>
                      <a:pt x="57" y="71"/>
                    </a:lnTo>
                    <a:lnTo>
                      <a:pt x="56" y="78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54" y="86"/>
                    </a:lnTo>
                    <a:lnTo>
                      <a:pt x="57" y="96"/>
                    </a:lnTo>
                    <a:lnTo>
                      <a:pt x="57" y="103"/>
                    </a:lnTo>
                    <a:lnTo>
                      <a:pt x="56" y="103"/>
                    </a:lnTo>
                    <a:lnTo>
                      <a:pt x="61" y="116"/>
                    </a:lnTo>
                    <a:lnTo>
                      <a:pt x="57" y="121"/>
                    </a:lnTo>
                    <a:lnTo>
                      <a:pt x="57" y="125"/>
                    </a:lnTo>
                    <a:lnTo>
                      <a:pt x="61" y="125"/>
                    </a:lnTo>
                    <a:lnTo>
                      <a:pt x="66" y="127"/>
                    </a:lnTo>
                    <a:lnTo>
                      <a:pt x="64" y="145"/>
                    </a:lnTo>
                    <a:lnTo>
                      <a:pt x="61" y="150"/>
                    </a:lnTo>
                    <a:lnTo>
                      <a:pt x="56" y="157"/>
                    </a:lnTo>
                    <a:lnTo>
                      <a:pt x="47" y="157"/>
                    </a:lnTo>
                    <a:lnTo>
                      <a:pt x="37" y="152"/>
                    </a:lnTo>
                    <a:lnTo>
                      <a:pt x="39" y="145"/>
                    </a:lnTo>
                    <a:lnTo>
                      <a:pt x="39" y="147"/>
                    </a:lnTo>
                    <a:lnTo>
                      <a:pt x="34" y="154"/>
                    </a:lnTo>
                    <a:lnTo>
                      <a:pt x="24" y="150"/>
                    </a:lnTo>
                    <a:lnTo>
                      <a:pt x="17" y="123"/>
                    </a:lnTo>
                    <a:lnTo>
                      <a:pt x="8" y="111"/>
                    </a:lnTo>
                    <a:lnTo>
                      <a:pt x="7" y="101"/>
                    </a:lnTo>
                    <a:lnTo>
                      <a:pt x="3" y="94"/>
                    </a:lnTo>
                    <a:lnTo>
                      <a:pt x="0" y="86"/>
                    </a:lnTo>
                    <a:lnTo>
                      <a:pt x="10" y="79"/>
                    </a:lnTo>
                    <a:lnTo>
                      <a:pt x="7" y="76"/>
                    </a:lnTo>
                    <a:lnTo>
                      <a:pt x="0" y="74"/>
                    </a:lnTo>
                    <a:lnTo>
                      <a:pt x="0" y="59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0" y="13"/>
                    </a:lnTo>
                    <a:lnTo>
                      <a:pt x="2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67"/>
              <p:cNvSpPr>
                <a:spLocks/>
              </p:cNvSpPr>
              <p:nvPr userDrawn="1"/>
            </p:nvSpPr>
            <p:spPr bwMode="auto">
              <a:xfrm>
                <a:off x="216" y="442"/>
                <a:ext cx="61" cy="211"/>
              </a:xfrm>
              <a:custGeom>
                <a:avLst/>
                <a:gdLst>
                  <a:gd name="T0" fmla="*/ 58 w 61"/>
                  <a:gd name="T1" fmla="*/ 70 h 211"/>
                  <a:gd name="T2" fmla="*/ 61 w 61"/>
                  <a:gd name="T3" fmla="*/ 93 h 211"/>
                  <a:gd name="T4" fmla="*/ 53 w 61"/>
                  <a:gd name="T5" fmla="*/ 97 h 211"/>
                  <a:gd name="T6" fmla="*/ 56 w 61"/>
                  <a:gd name="T7" fmla="*/ 105 h 211"/>
                  <a:gd name="T8" fmla="*/ 61 w 61"/>
                  <a:gd name="T9" fmla="*/ 125 h 211"/>
                  <a:gd name="T10" fmla="*/ 49 w 61"/>
                  <a:gd name="T11" fmla="*/ 108 h 211"/>
                  <a:gd name="T12" fmla="*/ 49 w 61"/>
                  <a:gd name="T13" fmla="*/ 127 h 211"/>
                  <a:gd name="T14" fmla="*/ 48 w 61"/>
                  <a:gd name="T15" fmla="*/ 137 h 211"/>
                  <a:gd name="T16" fmla="*/ 56 w 61"/>
                  <a:gd name="T17" fmla="*/ 147 h 211"/>
                  <a:gd name="T18" fmla="*/ 49 w 61"/>
                  <a:gd name="T19" fmla="*/ 152 h 211"/>
                  <a:gd name="T20" fmla="*/ 54 w 61"/>
                  <a:gd name="T21" fmla="*/ 159 h 211"/>
                  <a:gd name="T22" fmla="*/ 53 w 61"/>
                  <a:gd name="T23" fmla="*/ 173 h 211"/>
                  <a:gd name="T24" fmla="*/ 43 w 61"/>
                  <a:gd name="T25" fmla="*/ 178 h 211"/>
                  <a:gd name="T26" fmla="*/ 43 w 61"/>
                  <a:gd name="T27" fmla="*/ 183 h 211"/>
                  <a:gd name="T28" fmla="*/ 43 w 61"/>
                  <a:gd name="T29" fmla="*/ 195 h 211"/>
                  <a:gd name="T30" fmla="*/ 36 w 61"/>
                  <a:gd name="T31" fmla="*/ 205 h 211"/>
                  <a:gd name="T32" fmla="*/ 31 w 61"/>
                  <a:gd name="T33" fmla="*/ 206 h 211"/>
                  <a:gd name="T34" fmla="*/ 26 w 61"/>
                  <a:gd name="T35" fmla="*/ 183 h 211"/>
                  <a:gd name="T36" fmla="*/ 21 w 61"/>
                  <a:gd name="T37" fmla="*/ 176 h 211"/>
                  <a:gd name="T38" fmla="*/ 21 w 61"/>
                  <a:gd name="T39" fmla="*/ 163 h 211"/>
                  <a:gd name="T40" fmla="*/ 22 w 61"/>
                  <a:gd name="T41" fmla="*/ 146 h 211"/>
                  <a:gd name="T42" fmla="*/ 11 w 61"/>
                  <a:gd name="T43" fmla="*/ 130 h 211"/>
                  <a:gd name="T44" fmla="*/ 0 w 61"/>
                  <a:gd name="T45" fmla="*/ 112 h 211"/>
                  <a:gd name="T46" fmla="*/ 19 w 61"/>
                  <a:gd name="T47" fmla="*/ 100 h 211"/>
                  <a:gd name="T48" fmla="*/ 29 w 61"/>
                  <a:gd name="T49" fmla="*/ 93 h 211"/>
                  <a:gd name="T50" fmla="*/ 19 w 61"/>
                  <a:gd name="T51" fmla="*/ 88 h 211"/>
                  <a:gd name="T52" fmla="*/ 9 w 61"/>
                  <a:gd name="T53" fmla="*/ 75 h 211"/>
                  <a:gd name="T54" fmla="*/ 24 w 61"/>
                  <a:gd name="T55" fmla="*/ 65 h 211"/>
                  <a:gd name="T56" fmla="*/ 34 w 61"/>
                  <a:gd name="T57" fmla="*/ 44 h 211"/>
                  <a:gd name="T58" fmla="*/ 41 w 61"/>
                  <a:gd name="T59" fmla="*/ 31 h 211"/>
                  <a:gd name="T60" fmla="*/ 24 w 61"/>
                  <a:gd name="T61" fmla="*/ 36 h 211"/>
                  <a:gd name="T62" fmla="*/ 4 w 61"/>
                  <a:gd name="T63" fmla="*/ 36 h 211"/>
                  <a:gd name="T64" fmla="*/ 21 w 61"/>
                  <a:gd name="T65" fmla="*/ 24 h 211"/>
                  <a:gd name="T66" fmla="*/ 29 w 61"/>
                  <a:gd name="T67" fmla="*/ 9 h 211"/>
                  <a:gd name="T68" fmla="*/ 34 w 61"/>
                  <a:gd name="T69" fmla="*/ 0 h 211"/>
                  <a:gd name="T70" fmla="*/ 41 w 61"/>
                  <a:gd name="T71" fmla="*/ 14 h 211"/>
                  <a:gd name="T72" fmla="*/ 53 w 61"/>
                  <a:gd name="T73" fmla="*/ 16 h 211"/>
                  <a:gd name="T74" fmla="*/ 51 w 61"/>
                  <a:gd name="T75" fmla="*/ 36 h 211"/>
                  <a:gd name="T76" fmla="*/ 44 w 61"/>
                  <a:gd name="T77" fmla="*/ 44 h 211"/>
                  <a:gd name="T78" fmla="*/ 59 w 61"/>
                  <a:gd name="T79" fmla="*/ 6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211">
                    <a:moveTo>
                      <a:pt x="59" y="60"/>
                    </a:moveTo>
                    <a:lnTo>
                      <a:pt x="58" y="70"/>
                    </a:lnTo>
                    <a:lnTo>
                      <a:pt x="61" y="88"/>
                    </a:lnTo>
                    <a:lnTo>
                      <a:pt x="61" y="93"/>
                    </a:lnTo>
                    <a:lnTo>
                      <a:pt x="58" y="100"/>
                    </a:lnTo>
                    <a:lnTo>
                      <a:pt x="53" y="97"/>
                    </a:lnTo>
                    <a:lnTo>
                      <a:pt x="53" y="100"/>
                    </a:lnTo>
                    <a:lnTo>
                      <a:pt x="56" y="105"/>
                    </a:lnTo>
                    <a:lnTo>
                      <a:pt x="59" y="105"/>
                    </a:lnTo>
                    <a:lnTo>
                      <a:pt x="61" y="125"/>
                    </a:lnTo>
                    <a:lnTo>
                      <a:pt x="59" y="134"/>
                    </a:lnTo>
                    <a:lnTo>
                      <a:pt x="49" y="108"/>
                    </a:lnTo>
                    <a:lnTo>
                      <a:pt x="46" y="117"/>
                    </a:lnTo>
                    <a:lnTo>
                      <a:pt x="49" y="127"/>
                    </a:lnTo>
                    <a:lnTo>
                      <a:pt x="44" y="132"/>
                    </a:lnTo>
                    <a:lnTo>
                      <a:pt x="48" y="137"/>
                    </a:lnTo>
                    <a:lnTo>
                      <a:pt x="51" y="137"/>
                    </a:lnTo>
                    <a:lnTo>
                      <a:pt x="56" y="147"/>
                    </a:lnTo>
                    <a:lnTo>
                      <a:pt x="53" y="152"/>
                    </a:lnTo>
                    <a:lnTo>
                      <a:pt x="49" y="152"/>
                    </a:lnTo>
                    <a:lnTo>
                      <a:pt x="49" y="159"/>
                    </a:lnTo>
                    <a:lnTo>
                      <a:pt x="54" y="159"/>
                    </a:lnTo>
                    <a:lnTo>
                      <a:pt x="56" y="166"/>
                    </a:lnTo>
                    <a:lnTo>
                      <a:pt x="53" y="173"/>
                    </a:lnTo>
                    <a:lnTo>
                      <a:pt x="48" y="173"/>
                    </a:lnTo>
                    <a:lnTo>
                      <a:pt x="43" y="178"/>
                    </a:lnTo>
                    <a:lnTo>
                      <a:pt x="38" y="184"/>
                    </a:lnTo>
                    <a:lnTo>
                      <a:pt x="43" y="183"/>
                    </a:lnTo>
                    <a:lnTo>
                      <a:pt x="44" y="188"/>
                    </a:lnTo>
                    <a:lnTo>
                      <a:pt x="43" y="195"/>
                    </a:lnTo>
                    <a:lnTo>
                      <a:pt x="39" y="196"/>
                    </a:lnTo>
                    <a:lnTo>
                      <a:pt x="36" y="205"/>
                    </a:lnTo>
                    <a:lnTo>
                      <a:pt x="31" y="211"/>
                    </a:lnTo>
                    <a:lnTo>
                      <a:pt x="31" y="206"/>
                    </a:lnTo>
                    <a:lnTo>
                      <a:pt x="19" y="205"/>
                    </a:lnTo>
                    <a:lnTo>
                      <a:pt x="26" y="183"/>
                    </a:lnTo>
                    <a:lnTo>
                      <a:pt x="27" y="173"/>
                    </a:lnTo>
                    <a:lnTo>
                      <a:pt x="21" y="176"/>
                    </a:lnTo>
                    <a:lnTo>
                      <a:pt x="19" y="171"/>
                    </a:lnTo>
                    <a:lnTo>
                      <a:pt x="21" y="163"/>
                    </a:lnTo>
                    <a:lnTo>
                      <a:pt x="24" y="156"/>
                    </a:lnTo>
                    <a:lnTo>
                      <a:pt x="22" y="146"/>
                    </a:lnTo>
                    <a:lnTo>
                      <a:pt x="16" y="132"/>
                    </a:lnTo>
                    <a:lnTo>
                      <a:pt x="11" y="130"/>
                    </a:lnTo>
                    <a:lnTo>
                      <a:pt x="11" y="125"/>
                    </a:lnTo>
                    <a:lnTo>
                      <a:pt x="0" y="112"/>
                    </a:lnTo>
                    <a:lnTo>
                      <a:pt x="16" y="115"/>
                    </a:lnTo>
                    <a:lnTo>
                      <a:pt x="19" y="100"/>
                    </a:lnTo>
                    <a:lnTo>
                      <a:pt x="26" y="98"/>
                    </a:lnTo>
                    <a:lnTo>
                      <a:pt x="29" y="93"/>
                    </a:lnTo>
                    <a:lnTo>
                      <a:pt x="27" y="88"/>
                    </a:lnTo>
                    <a:lnTo>
                      <a:pt x="19" y="88"/>
                    </a:lnTo>
                    <a:lnTo>
                      <a:pt x="12" y="85"/>
                    </a:lnTo>
                    <a:lnTo>
                      <a:pt x="9" y="75"/>
                    </a:lnTo>
                    <a:lnTo>
                      <a:pt x="16" y="68"/>
                    </a:lnTo>
                    <a:lnTo>
                      <a:pt x="24" y="65"/>
                    </a:lnTo>
                    <a:lnTo>
                      <a:pt x="29" y="56"/>
                    </a:lnTo>
                    <a:lnTo>
                      <a:pt x="34" y="44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31" y="39"/>
                    </a:lnTo>
                    <a:lnTo>
                      <a:pt x="24" y="36"/>
                    </a:lnTo>
                    <a:lnTo>
                      <a:pt x="11" y="41"/>
                    </a:lnTo>
                    <a:lnTo>
                      <a:pt x="4" y="36"/>
                    </a:lnTo>
                    <a:lnTo>
                      <a:pt x="12" y="27"/>
                    </a:lnTo>
                    <a:lnTo>
                      <a:pt x="21" y="24"/>
                    </a:lnTo>
                    <a:lnTo>
                      <a:pt x="31" y="17"/>
                    </a:lnTo>
                    <a:lnTo>
                      <a:pt x="29" y="9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43" y="6"/>
                    </a:lnTo>
                    <a:lnTo>
                      <a:pt x="41" y="14"/>
                    </a:lnTo>
                    <a:lnTo>
                      <a:pt x="51" y="12"/>
                    </a:lnTo>
                    <a:lnTo>
                      <a:pt x="53" y="16"/>
                    </a:lnTo>
                    <a:lnTo>
                      <a:pt x="56" y="27"/>
                    </a:lnTo>
                    <a:lnTo>
                      <a:pt x="51" y="36"/>
                    </a:lnTo>
                    <a:lnTo>
                      <a:pt x="48" y="38"/>
                    </a:lnTo>
                    <a:lnTo>
                      <a:pt x="44" y="44"/>
                    </a:lnTo>
                    <a:lnTo>
                      <a:pt x="53" y="49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68"/>
              <p:cNvSpPr>
                <a:spLocks/>
              </p:cNvSpPr>
              <p:nvPr userDrawn="1"/>
            </p:nvSpPr>
            <p:spPr bwMode="auto">
              <a:xfrm>
                <a:off x="216" y="442"/>
                <a:ext cx="61" cy="211"/>
              </a:xfrm>
              <a:custGeom>
                <a:avLst/>
                <a:gdLst>
                  <a:gd name="T0" fmla="*/ 58 w 61"/>
                  <a:gd name="T1" fmla="*/ 70 h 211"/>
                  <a:gd name="T2" fmla="*/ 61 w 61"/>
                  <a:gd name="T3" fmla="*/ 93 h 211"/>
                  <a:gd name="T4" fmla="*/ 53 w 61"/>
                  <a:gd name="T5" fmla="*/ 97 h 211"/>
                  <a:gd name="T6" fmla="*/ 56 w 61"/>
                  <a:gd name="T7" fmla="*/ 105 h 211"/>
                  <a:gd name="T8" fmla="*/ 61 w 61"/>
                  <a:gd name="T9" fmla="*/ 125 h 211"/>
                  <a:gd name="T10" fmla="*/ 49 w 61"/>
                  <a:gd name="T11" fmla="*/ 108 h 211"/>
                  <a:gd name="T12" fmla="*/ 49 w 61"/>
                  <a:gd name="T13" fmla="*/ 127 h 211"/>
                  <a:gd name="T14" fmla="*/ 48 w 61"/>
                  <a:gd name="T15" fmla="*/ 137 h 211"/>
                  <a:gd name="T16" fmla="*/ 56 w 61"/>
                  <a:gd name="T17" fmla="*/ 147 h 211"/>
                  <a:gd name="T18" fmla="*/ 49 w 61"/>
                  <a:gd name="T19" fmla="*/ 152 h 211"/>
                  <a:gd name="T20" fmla="*/ 54 w 61"/>
                  <a:gd name="T21" fmla="*/ 159 h 211"/>
                  <a:gd name="T22" fmla="*/ 53 w 61"/>
                  <a:gd name="T23" fmla="*/ 173 h 211"/>
                  <a:gd name="T24" fmla="*/ 43 w 61"/>
                  <a:gd name="T25" fmla="*/ 178 h 211"/>
                  <a:gd name="T26" fmla="*/ 43 w 61"/>
                  <a:gd name="T27" fmla="*/ 183 h 211"/>
                  <a:gd name="T28" fmla="*/ 43 w 61"/>
                  <a:gd name="T29" fmla="*/ 195 h 211"/>
                  <a:gd name="T30" fmla="*/ 36 w 61"/>
                  <a:gd name="T31" fmla="*/ 205 h 211"/>
                  <a:gd name="T32" fmla="*/ 31 w 61"/>
                  <a:gd name="T33" fmla="*/ 206 h 211"/>
                  <a:gd name="T34" fmla="*/ 26 w 61"/>
                  <a:gd name="T35" fmla="*/ 183 h 211"/>
                  <a:gd name="T36" fmla="*/ 21 w 61"/>
                  <a:gd name="T37" fmla="*/ 176 h 211"/>
                  <a:gd name="T38" fmla="*/ 21 w 61"/>
                  <a:gd name="T39" fmla="*/ 163 h 211"/>
                  <a:gd name="T40" fmla="*/ 22 w 61"/>
                  <a:gd name="T41" fmla="*/ 146 h 211"/>
                  <a:gd name="T42" fmla="*/ 11 w 61"/>
                  <a:gd name="T43" fmla="*/ 130 h 211"/>
                  <a:gd name="T44" fmla="*/ 0 w 61"/>
                  <a:gd name="T45" fmla="*/ 112 h 211"/>
                  <a:gd name="T46" fmla="*/ 19 w 61"/>
                  <a:gd name="T47" fmla="*/ 100 h 211"/>
                  <a:gd name="T48" fmla="*/ 29 w 61"/>
                  <a:gd name="T49" fmla="*/ 93 h 211"/>
                  <a:gd name="T50" fmla="*/ 19 w 61"/>
                  <a:gd name="T51" fmla="*/ 88 h 211"/>
                  <a:gd name="T52" fmla="*/ 9 w 61"/>
                  <a:gd name="T53" fmla="*/ 75 h 211"/>
                  <a:gd name="T54" fmla="*/ 24 w 61"/>
                  <a:gd name="T55" fmla="*/ 65 h 211"/>
                  <a:gd name="T56" fmla="*/ 34 w 61"/>
                  <a:gd name="T57" fmla="*/ 44 h 211"/>
                  <a:gd name="T58" fmla="*/ 41 w 61"/>
                  <a:gd name="T59" fmla="*/ 31 h 211"/>
                  <a:gd name="T60" fmla="*/ 24 w 61"/>
                  <a:gd name="T61" fmla="*/ 36 h 211"/>
                  <a:gd name="T62" fmla="*/ 4 w 61"/>
                  <a:gd name="T63" fmla="*/ 36 h 211"/>
                  <a:gd name="T64" fmla="*/ 21 w 61"/>
                  <a:gd name="T65" fmla="*/ 24 h 211"/>
                  <a:gd name="T66" fmla="*/ 29 w 61"/>
                  <a:gd name="T67" fmla="*/ 9 h 211"/>
                  <a:gd name="T68" fmla="*/ 34 w 61"/>
                  <a:gd name="T69" fmla="*/ 0 h 211"/>
                  <a:gd name="T70" fmla="*/ 41 w 61"/>
                  <a:gd name="T71" fmla="*/ 14 h 211"/>
                  <a:gd name="T72" fmla="*/ 53 w 61"/>
                  <a:gd name="T73" fmla="*/ 16 h 211"/>
                  <a:gd name="T74" fmla="*/ 51 w 61"/>
                  <a:gd name="T75" fmla="*/ 36 h 211"/>
                  <a:gd name="T76" fmla="*/ 44 w 61"/>
                  <a:gd name="T77" fmla="*/ 44 h 211"/>
                  <a:gd name="T78" fmla="*/ 59 w 61"/>
                  <a:gd name="T79" fmla="*/ 6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211">
                    <a:moveTo>
                      <a:pt x="59" y="60"/>
                    </a:moveTo>
                    <a:lnTo>
                      <a:pt x="58" y="70"/>
                    </a:lnTo>
                    <a:lnTo>
                      <a:pt x="61" y="88"/>
                    </a:lnTo>
                    <a:lnTo>
                      <a:pt x="61" y="93"/>
                    </a:lnTo>
                    <a:lnTo>
                      <a:pt x="58" y="100"/>
                    </a:lnTo>
                    <a:lnTo>
                      <a:pt x="53" y="97"/>
                    </a:lnTo>
                    <a:lnTo>
                      <a:pt x="53" y="100"/>
                    </a:lnTo>
                    <a:lnTo>
                      <a:pt x="56" y="105"/>
                    </a:lnTo>
                    <a:lnTo>
                      <a:pt x="59" y="105"/>
                    </a:lnTo>
                    <a:lnTo>
                      <a:pt x="61" y="125"/>
                    </a:lnTo>
                    <a:lnTo>
                      <a:pt x="59" y="134"/>
                    </a:lnTo>
                    <a:lnTo>
                      <a:pt x="49" y="108"/>
                    </a:lnTo>
                    <a:lnTo>
                      <a:pt x="46" y="117"/>
                    </a:lnTo>
                    <a:lnTo>
                      <a:pt x="49" y="127"/>
                    </a:lnTo>
                    <a:lnTo>
                      <a:pt x="44" y="132"/>
                    </a:lnTo>
                    <a:lnTo>
                      <a:pt x="48" y="137"/>
                    </a:lnTo>
                    <a:lnTo>
                      <a:pt x="51" y="137"/>
                    </a:lnTo>
                    <a:lnTo>
                      <a:pt x="56" y="147"/>
                    </a:lnTo>
                    <a:lnTo>
                      <a:pt x="53" y="152"/>
                    </a:lnTo>
                    <a:lnTo>
                      <a:pt x="49" y="152"/>
                    </a:lnTo>
                    <a:lnTo>
                      <a:pt x="49" y="159"/>
                    </a:lnTo>
                    <a:lnTo>
                      <a:pt x="54" y="159"/>
                    </a:lnTo>
                    <a:lnTo>
                      <a:pt x="56" y="166"/>
                    </a:lnTo>
                    <a:lnTo>
                      <a:pt x="53" y="173"/>
                    </a:lnTo>
                    <a:lnTo>
                      <a:pt x="48" y="173"/>
                    </a:lnTo>
                    <a:lnTo>
                      <a:pt x="43" y="178"/>
                    </a:lnTo>
                    <a:lnTo>
                      <a:pt x="38" y="184"/>
                    </a:lnTo>
                    <a:lnTo>
                      <a:pt x="43" y="183"/>
                    </a:lnTo>
                    <a:lnTo>
                      <a:pt x="44" y="188"/>
                    </a:lnTo>
                    <a:lnTo>
                      <a:pt x="43" y="195"/>
                    </a:lnTo>
                    <a:lnTo>
                      <a:pt x="39" y="196"/>
                    </a:lnTo>
                    <a:lnTo>
                      <a:pt x="36" y="205"/>
                    </a:lnTo>
                    <a:lnTo>
                      <a:pt x="31" y="211"/>
                    </a:lnTo>
                    <a:lnTo>
                      <a:pt x="31" y="206"/>
                    </a:lnTo>
                    <a:lnTo>
                      <a:pt x="19" y="205"/>
                    </a:lnTo>
                    <a:lnTo>
                      <a:pt x="26" y="183"/>
                    </a:lnTo>
                    <a:lnTo>
                      <a:pt x="27" y="173"/>
                    </a:lnTo>
                    <a:lnTo>
                      <a:pt x="21" y="176"/>
                    </a:lnTo>
                    <a:lnTo>
                      <a:pt x="19" y="171"/>
                    </a:lnTo>
                    <a:lnTo>
                      <a:pt x="21" y="163"/>
                    </a:lnTo>
                    <a:lnTo>
                      <a:pt x="24" y="156"/>
                    </a:lnTo>
                    <a:lnTo>
                      <a:pt x="22" y="146"/>
                    </a:lnTo>
                    <a:lnTo>
                      <a:pt x="16" y="132"/>
                    </a:lnTo>
                    <a:lnTo>
                      <a:pt x="11" y="130"/>
                    </a:lnTo>
                    <a:lnTo>
                      <a:pt x="11" y="125"/>
                    </a:lnTo>
                    <a:lnTo>
                      <a:pt x="0" y="112"/>
                    </a:lnTo>
                    <a:lnTo>
                      <a:pt x="16" y="115"/>
                    </a:lnTo>
                    <a:lnTo>
                      <a:pt x="19" y="100"/>
                    </a:lnTo>
                    <a:lnTo>
                      <a:pt x="26" y="98"/>
                    </a:lnTo>
                    <a:lnTo>
                      <a:pt x="29" y="93"/>
                    </a:lnTo>
                    <a:lnTo>
                      <a:pt x="27" y="88"/>
                    </a:lnTo>
                    <a:lnTo>
                      <a:pt x="19" y="88"/>
                    </a:lnTo>
                    <a:lnTo>
                      <a:pt x="12" y="85"/>
                    </a:lnTo>
                    <a:lnTo>
                      <a:pt x="9" y="75"/>
                    </a:lnTo>
                    <a:lnTo>
                      <a:pt x="16" y="68"/>
                    </a:lnTo>
                    <a:lnTo>
                      <a:pt x="24" y="65"/>
                    </a:lnTo>
                    <a:lnTo>
                      <a:pt x="29" y="56"/>
                    </a:lnTo>
                    <a:lnTo>
                      <a:pt x="34" y="44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31" y="39"/>
                    </a:lnTo>
                    <a:lnTo>
                      <a:pt x="24" y="36"/>
                    </a:lnTo>
                    <a:lnTo>
                      <a:pt x="11" y="41"/>
                    </a:lnTo>
                    <a:lnTo>
                      <a:pt x="4" y="36"/>
                    </a:lnTo>
                    <a:lnTo>
                      <a:pt x="12" y="27"/>
                    </a:lnTo>
                    <a:lnTo>
                      <a:pt x="21" y="24"/>
                    </a:lnTo>
                    <a:lnTo>
                      <a:pt x="31" y="17"/>
                    </a:lnTo>
                    <a:lnTo>
                      <a:pt x="29" y="9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43" y="6"/>
                    </a:lnTo>
                    <a:lnTo>
                      <a:pt x="41" y="14"/>
                    </a:lnTo>
                    <a:lnTo>
                      <a:pt x="51" y="12"/>
                    </a:lnTo>
                    <a:lnTo>
                      <a:pt x="53" y="16"/>
                    </a:lnTo>
                    <a:lnTo>
                      <a:pt x="56" y="27"/>
                    </a:lnTo>
                    <a:lnTo>
                      <a:pt x="51" y="36"/>
                    </a:lnTo>
                    <a:lnTo>
                      <a:pt x="48" y="38"/>
                    </a:lnTo>
                    <a:lnTo>
                      <a:pt x="44" y="44"/>
                    </a:lnTo>
                    <a:lnTo>
                      <a:pt x="53" y="49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9"/>
              <p:cNvSpPr>
                <a:spLocks/>
              </p:cNvSpPr>
              <p:nvPr userDrawn="1"/>
            </p:nvSpPr>
            <p:spPr bwMode="auto">
              <a:xfrm>
                <a:off x="297" y="556"/>
                <a:ext cx="56" cy="89"/>
              </a:xfrm>
              <a:custGeom>
                <a:avLst/>
                <a:gdLst>
                  <a:gd name="T0" fmla="*/ 14 w 56"/>
                  <a:gd name="T1" fmla="*/ 60 h 89"/>
                  <a:gd name="T2" fmla="*/ 16 w 56"/>
                  <a:gd name="T3" fmla="*/ 64 h 89"/>
                  <a:gd name="T4" fmla="*/ 21 w 56"/>
                  <a:gd name="T5" fmla="*/ 60 h 89"/>
                  <a:gd name="T6" fmla="*/ 24 w 56"/>
                  <a:gd name="T7" fmla="*/ 57 h 89"/>
                  <a:gd name="T8" fmla="*/ 24 w 56"/>
                  <a:gd name="T9" fmla="*/ 62 h 89"/>
                  <a:gd name="T10" fmla="*/ 21 w 56"/>
                  <a:gd name="T11" fmla="*/ 72 h 89"/>
                  <a:gd name="T12" fmla="*/ 19 w 56"/>
                  <a:gd name="T13" fmla="*/ 77 h 89"/>
                  <a:gd name="T14" fmla="*/ 22 w 56"/>
                  <a:gd name="T15" fmla="*/ 87 h 89"/>
                  <a:gd name="T16" fmla="*/ 29 w 56"/>
                  <a:gd name="T17" fmla="*/ 89 h 89"/>
                  <a:gd name="T18" fmla="*/ 33 w 56"/>
                  <a:gd name="T19" fmla="*/ 89 h 89"/>
                  <a:gd name="T20" fmla="*/ 34 w 56"/>
                  <a:gd name="T21" fmla="*/ 82 h 89"/>
                  <a:gd name="T22" fmla="*/ 34 w 56"/>
                  <a:gd name="T23" fmla="*/ 74 h 89"/>
                  <a:gd name="T24" fmla="*/ 38 w 56"/>
                  <a:gd name="T25" fmla="*/ 64 h 89"/>
                  <a:gd name="T26" fmla="*/ 51 w 56"/>
                  <a:gd name="T27" fmla="*/ 43 h 89"/>
                  <a:gd name="T28" fmla="*/ 56 w 56"/>
                  <a:gd name="T29" fmla="*/ 16 h 89"/>
                  <a:gd name="T30" fmla="*/ 56 w 56"/>
                  <a:gd name="T31" fmla="*/ 5 h 89"/>
                  <a:gd name="T32" fmla="*/ 53 w 56"/>
                  <a:gd name="T33" fmla="*/ 1 h 89"/>
                  <a:gd name="T34" fmla="*/ 46 w 56"/>
                  <a:gd name="T35" fmla="*/ 0 h 89"/>
                  <a:gd name="T36" fmla="*/ 39 w 56"/>
                  <a:gd name="T37" fmla="*/ 0 h 89"/>
                  <a:gd name="T38" fmla="*/ 34 w 56"/>
                  <a:gd name="T39" fmla="*/ 1 h 89"/>
                  <a:gd name="T40" fmla="*/ 26 w 56"/>
                  <a:gd name="T41" fmla="*/ 1 h 89"/>
                  <a:gd name="T42" fmla="*/ 27 w 56"/>
                  <a:gd name="T43" fmla="*/ 8 h 89"/>
                  <a:gd name="T44" fmla="*/ 26 w 56"/>
                  <a:gd name="T45" fmla="*/ 11 h 89"/>
                  <a:gd name="T46" fmla="*/ 21 w 56"/>
                  <a:gd name="T47" fmla="*/ 11 h 89"/>
                  <a:gd name="T48" fmla="*/ 21 w 56"/>
                  <a:gd name="T49" fmla="*/ 16 h 89"/>
                  <a:gd name="T50" fmla="*/ 12 w 56"/>
                  <a:gd name="T51" fmla="*/ 23 h 89"/>
                  <a:gd name="T52" fmla="*/ 12 w 56"/>
                  <a:gd name="T53" fmla="*/ 27 h 89"/>
                  <a:gd name="T54" fmla="*/ 9 w 56"/>
                  <a:gd name="T55" fmla="*/ 30 h 89"/>
                  <a:gd name="T56" fmla="*/ 0 w 56"/>
                  <a:gd name="T57" fmla="*/ 35 h 89"/>
                  <a:gd name="T58" fmla="*/ 0 w 56"/>
                  <a:gd name="T59" fmla="*/ 45 h 89"/>
                  <a:gd name="T60" fmla="*/ 6 w 56"/>
                  <a:gd name="T61" fmla="*/ 52 h 89"/>
                  <a:gd name="T62" fmla="*/ 11 w 56"/>
                  <a:gd name="T63" fmla="*/ 50 h 89"/>
                  <a:gd name="T64" fmla="*/ 17 w 56"/>
                  <a:gd name="T65" fmla="*/ 37 h 89"/>
                  <a:gd name="T66" fmla="*/ 16 w 56"/>
                  <a:gd name="T67" fmla="*/ 47 h 89"/>
                  <a:gd name="T68" fmla="*/ 22 w 56"/>
                  <a:gd name="T69" fmla="*/ 47 h 89"/>
                  <a:gd name="T70" fmla="*/ 29 w 56"/>
                  <a:gd name="T71" fmla="*/ 37 h 89"/>
                  <a:gd name="T72" fmla="*/ 31 w 56"/>
                  <a:gd name="T73" fmla="*/ 30 h 89"/>
                  <a:gd name="T74" fmla="*/ 29 w 56"/>
                  <a:gd name="T75" fmla="*/ 42 h 89"/>
                  <a:gd name="T76" fmla="*/ 26 w 56"/>
                  <a:gd name="T77" fmla="*/ 49 h 89"/>
                  <a:gd name="T78" fmla="*/ 22 w 56"/>
                  <a:gd name="T79" fmla="*/ 55 h 89"/>
                  <a:gd name="T80" fmla="*/ 14 w 56"/>
                  <a:gd name="T81" fmla="*/ 6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89">
                    <a:moveTo>
                      <a:pt x="14" y="60"/>
                    </a:moveTo>
                    <a:lnTo>
                      <a:pt x="16" y="64"/>
                    </a:lnTo>
                    <a:lnTo>
                      <a:pt x="21" y="60"/>
                    </a:lnTo>
                    <a:lnTo>
                      <a:pt x="24" y="57"/>
                    </a:lnTo>
                    <a:lnTo>
                      <a:pt x="24" y="62"/>
                    </a:lnTo>
                    <a:lnTo>
                      <a:pt x="21" y="72"/>
                    </a:lnTo>
                    <a:lnTo>
                      <a:pt x="19" y="77"/>
                    </a:lnTo>
                    <a:lnTo>
                      <a:pt x="22" y="87"/>
                    </a:lnTo>
                    <a:lnTo>
                      <a:pt x="29" y="89"/>
                    </a:lnTo>
                    <a:lnTo>
                      <a:pt x="33" y="89"/>
                    </a:lnTo>
                    <a:lnTo>
                      <a:pt x="34" y="82"/>
                    </a:lnTo>
                    <a:lnTo>
                      <a:pt x="34" y="74"/>
                    </a:lnTo>
                    <a:lnTo>
                      <a:pt x="38" y="64"/>
                    </a:lnTo>
                    <a:lnTo>
                      <a:pt x="51" y="43"/>
                    </a:lnTo>
                    <a:lnTo>
                      <a:pt x="56" y="16"/>
                    </a:lnTo>
                    <a:lnTo>
                      <a:pt x="56" y="5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4" y="1"/>
                    </a:lnTo>
                    <a:lnTo>
                      <a:pt x="26" y="1"/>
                    </a:lnTo>
                    <a:lnTo>
                      <a:pt x="27" y="8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21" y="16"/>
                    </a:lnTo>
                    <a:lnTo>
                      <a:pt x="12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50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9" y="37"/>
                    </a:lnTo>
                    <a:lnTo>
                      <a:pt x="31" y="30"/>
                    </a:lnTo>
                    <a:lnTo>
                      <a:pt x="29" y="42"/>
                    </a:lnTo>
                    <a:lnTo>
                      <a:pt x="26" y="49"/>
                    </a:lnTo>
                    <a:lnTo>
                      <a:pt x="22" y="55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70"/>
              <p:cNvSpPr>
                <a:spLocks/>
              </p:cNvSpPr>
              <p:nvPr userDrawn="1"/>
            </p:nvSpPr>
            <p:spPr bwMode="auto">
              <a:xfrm>
                <a:off x="297" y="556"/>
                <a:ext cx="56" cy="89"/>
              </a:xfrm>
              <a:custGeom>
                <a:avLst/>
                <a:gdLst>
                  <a:gd name="T0" fmla="*/ 14 w 56"/>
                  <a:gd name="T1" fmla="*/ 60 h 89"/>
                  <a:gd name="T2" fmla="*/ 16 w 56"/>
                  <a:gd name="T3" fmla="*/ 64 h 89"/>
                  <a:gd name="T4" fmla="*/ 21 w 56"/>
                  <a:gd name="T5" fmla="*/ 60 h 89"/>
                  <a:gd name="T6" fmla="*/ 24 w 56"/>
                  <a:gd name="T7" fmla="*/ 57 h 89"/>
                  <a:gd name="T8" fmla="*/ 24 w 56"/>
                  <a:gd name="T9" fmla="*/ 62 h 89"/>
                  <a:gd name="T10" fmla="*/ 21 w 56"/>
                  <a:gd name="T11" fmla="*/ 72 h 89"/>
                  <a:gd name="T12" fmla="*/ 19 w 56"/>
                  <a:gd name="T13" fmla="*/ 77 h 89"/>
                  <a:gd name="T14" fmla="*/ 22 w 56"/>
                  <a:gd name="T15" fmla="*/ 87 h 89"/>
                  <a:gd name="T16" fmla="*/ 29 w 56"/>
                  <a:gd name="T17" fmla="*/ 89 h 89"/>
                  <a:gd name="T18" fmla="*/ 33 w 56"/>
                  <a:gd name="T19" fmla="*/ 89 h 89"/>
                  <a:gd name="T20" fmla="*/ 34 w 56"/>
                  <a:gd name="T21" fmla="*/ 82 h 89"/>
                  <a:gd name="T22" fmla="*/ 34 w 56"/>
                  <a:gd name="T23" fmla="*/ 74 h 89"/>
                  <a:gd name="T24" fmla="*/ 38 w 56"/>
                  <a:gd name="T25" fmla="*/ 64 h 89"/>
                  <a:gd name="T26" fmla="*/ 51 w 56"/>
                  <a:gd name="T27" fmla="*/ 43 h 89"/>
                  <a:gd name="T28" fmla="*/ 56 w 56"/>
                  <a:gd name="T29" fmla="*/ 16 h 89"/>
                  <a:gd name="T30" fmla="*/ 56 w 56"/>
                  <a:gd name="T31" fmla="*/ 5 h 89"/>
                  <a:gd name="T32" fmla="*/ 53 w 56"/>
                  <a:gd name="T33" fmla="*/ 1 h 89"/>
                  <a:gd name="T34" fmla="*/ 46 w 56"/>
                  <a:gd name="T35" fmla="*/ 0 h 89"/>
                  <a:gd name="T36" fmla="*/ 39 w 56"/>
                  <a:gd name="T37" fmla="*/ 0 h 89"/>
                  <a:gd name="T38" fmla="*/ 34 w 56"/>
                  <a:gd name="T39" fmla="*/ 1 h 89"/>
                  <a:gd name="T40" fmla="*/ 26 w 56"/>
                  <a:gd name="T41" fmla="*/ 1 h 89"/>
                  <a:gd name="T42" fmla="*/ 27 w 56"/>
                  <a:gd name="T43" fmla="*/ 8 h 89"/>
                  <a:gd name="T44" fmla="*/ 26 w 56"/>
                  <a:gd name="T45" fmla="*/ 11 h 89"/>
                  <a:gd name="T46" fmla="*/ 21 w 56"/>
                  <a:gd name="T47" fmla="*/ 11 h 89"/>
                  <a:gd name="T48" fmla="*/ 21 w 56"/>
                  <a:gd name="T49" fmla="*/ 16 h 89"/>
                  <a:gd name="T50" fmla="*/ 12 w 56"/>
                  <a:gd name="T51" fmla="*/ 23 h 89"/>
                  <a:gd name="T52" fmla="*/ 12 w 56"/>
                  <a:gd name="T53" fmla="*/ 27 h 89"/>
                  <a:gd name="T54" fmla="*/ 9 w 56"/>
                  <a:gd name="T55" fmla="*/ 30 h 89"/>
                  <a:gd name="T56" fmla="*/ 0 w 56"/>
                  <a:gd name="T57" fmla="*/ 35 h 89"/>
                  <a:gd name="T58" fmla="*/ 0 w 56"/>
                  <a:gd name="T59" fmla="*/ 45 h 89"/>
                  <a:gd name="T60" fmla="*/ 6 w 56"/>
                  <a:gd name="T61" fmla="*/ 52 h 89"/>
                  <a:gd name="T62" fmla="*/ 11 w 56"/>
                  <a:gd name="T63" fmla="*/ 50 h 89"/>
                  <a:gd name="T64" fmla="*/ 17 w 56"/>
                  <a:gd name="T65" fmla="*/ 37 h 89"/>
                  <a:gd name="T66" fmla="*/ 16 w 56"/>
                  <a:gd name="T67" fmla="*/ 47 h 89"/>
                  <a:gd name="T68" fmla="*/ 22 w 56"/>
                  <a:gd name="T69" fmla="*/ 47 h 89"/>
                  <a:gd name="T70" fmla="*/ 29 w 56"/>
                  <a:gd name="T71" fmla="*/ 37 h 89"/>
                  <a:gd name="T72" fmla="*/ 31 w 56"/>
                  <a:gd name="T73" fmla="*/ 30 h 89"/>
                  <a:gd name="T74" fmla="*/ 29 w 56"/>
                  <a:gd name="T75" fmla="*/ 42 h 89"/>
                  <a:gd name="T76" fmla="*/ 26 w 56"/>
                  <a:gd name="T77" fmla="*/ 49 h 89"/>
                  <a:gd name="T78" fmla="*/ 22 w 56"/>
                  <a:gd name="T79" fmla="*/ 55 h 89"/>
                  <a:gd name="T80" fmla="*/ 14 w 56"/>
                  <a:gd name="T81" fmla="*/ 6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89">
                    <a:moveTo>
                      <a:pt x="14" y="60"/>
                    </a:moveTo>
                    <a:lnTo>
                      <a:pt x="16" y="64"/>
                    </a:lnTo>
                    <a:lnTo>
                      <a:pt x="21" y="60"/>
                    </a:lnTo>
                    <a:lnTo>
                      <a:pt x="24" y="57"/>
                    </a:lnTo>
                    <a:lnTo>
                      <a:pt x="24" y="62"/>
                    </a:lnTo>
                    <a:lnTo>
                      <a:pt x="21" y="72"/>
                    </a:lnTo>
                    <a:lnTo>
                      <a:pt x="19" y="77"/>
                    </a:lnTo>
                    <a:lnTo>
                      <a:pt x="22" y="87"/>
                    </a:lnTo>
                    <a:lnTo>
                      <a:pt x="29" y="89"/>
                    </a:lnTo>
                    <a:lnTo>
                      <a:pt x="33" y="89"/>
                    </a:lnTo>
                    <a:lnTo>
                      <a:pt x="34" y="82"/>
                    </a:lnTo>
                    <a:lnTo>
                      <a:pt x="34" y="74"/>
                    </a:lnTo>
                    <a:lnTo>
                      <a:pt x="38" y="64"/>
                    </a:lnTo>
                    <a:lnTo>
                      <a:pt x="51" y="43"/>
                    </a:lnTo>
                    <a:lnTo>
                      <a:pt x="56" y="16"/>
                    </a:lnTo>
                    <a:lnTo>
                      <a:pt x="56" y="5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4" y="1"/>
                    </a:lnTo>
                    <a:lnTo>
                      <a:pt x="26" y="1"/>
                    </a:lnTo>
                    <a:lnTo>
                      <a:pt x="27" y="8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21" y="16"/>
                    </a:lnTo>
                    <a:lnTo>
                      <a:pt x="12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50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9" y="37"/>
                    </a:lnTo>
                    <a:lnTo>
                      <a:pt x="31" y="30"/>
                    </a:lnTo>
                    <a:lnTo>
                      <a:pt x="29" y="42"/>
                    </a:lnTo>
                    <a:lnTo>
                      <a:pt x="26" y="49"/>
                    </a:lnTo>
                    <a:lnTo>
                      <a:pt x="22" y="55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71"/>
              <p:cNvSpPr>
                <a:spLocks/>
              </p:cNvSpPr>
              <p:nvPr userDrawn="1"/>
            </p:nvSpPr>
            <p:spPr bwMode="auto">
              <a:xfrm>
                <a:off x="200" y="564"/>
                <a:ext cx="15" cy="66"/>
              </a:xfrm>
              <a:custGeom>
                <a:avLst/>
                <a:gdLst>
                  <a:gd name="T0" fmla="*/ 10 w 15"/>
                  <a:gd name="T1" fmla="*/ 29 h 66"/>
                  <a:gd name="T2" fmla="*/ 11 w 15"/>
                  <a:gd name="T3" fmla="*/ 32 h 66"/>
                  <a:gd name="T4" fmla="*/ 8 w 15"/>
                  <a:gd name="T5" fmla="*/ 62 h 66"/>
                  <a:gd name="T6" fmla="*/ 3 w 15"/>
                  <a:gd name="T7" fmla="*/ 66 h 66"/>
                  <a:gd name="T8" fmla="*/ 0 w 15"/>
                  <a:gd name="T9" fmla="*/ 54 h 66"/>
                  <a:gd name="T10" fmla="*/ 1 w 15"/>
                  <a:gd name="T11" fmla="*/ 44 h 66"/>
                  <a:gd name="T12" fmla="*/ 0 w 15"/>
                  <a:gd name="T13" fmla="*/ 25 h 66"/>
                  <a:gd name="T14" fmla="*/ 1 w 15"/>
                  <a:gd name="T15" fmla="*/ 17 h 66"/>
                  <a:gd name="T16" fmla="*/ 3 w 15"/>
                  <a:gd name="T17" fmla="*/ 12 h 66"/>
                  <a:gd name="T18" fmla="*/ 6 w 15"/>
                  <a:gd name="T19" fmla="*/ 3 h 66"/>
                  <a:gd name="T20" fmla="*/ 10 w 15"/>
                  <a:gd name="T21" fmla="*/ 0 h 66"/>
                  <a:gd name="T22" fmla="*/ 15 w 15"/>
                  <a:gd name="T23" fmla="*/ 12 h 66"/>
                  <a:gd name="T24" fmla="*/ 13 w 15"/>
                  <a:gd name="T25" fmla="*/ 19 h 66"/>
                  <a:gd name="T26" fmla="*/ 10 w 15"/>
                  <a:gd name="T27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66">
                    <a:moveTo>
                      <a:pt x="10" y="29"/>
                    </a:moveTo>
                    <a:lnTo>
                      <a:pt x="11" y="32"/>
                    </a:lnTo>
                    <a:lnTo>
                      <a:pt x="8" y="62"/>
                    </a:lnTo>
                    <a:lnTo>
                      <a:pt x="3" y="66"/>
                    </a:lnTo>
                    <a:lnTo>
                      <a:pt x="0" y="54"/>
                    </a:lnTo>
                    <a:lnTo>
                      <a:pt x="1" y="44"/>
                    </a:lnTo>
                    <a:lnTo>
                      <a:pt x="0" y="25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12"/>
                    </a:lnTo>
                    <a:lnTo>
                      <a:pt x="13" y="19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72"/>
              <p:cNvSpPr>
                <a:spLocks/>
              </p:cNvSpPr>
              <p:nvPr userDrawn="1"/>
            </p:nvSpPr>
            <p:spPr bwMode="auto">
              <a:xfrm>
                <a:off x="200" y="564"/>
                <a:ext cx="15" cy="66"/>
              </a:xfrm>
              <a:custGeom>
                <a:avLst/>
                <a:gdLst>
                  <a:gd name="T0" fmla="*/ 10 w 15"/>
                  <a:gd name="T1" fmla="*/ 29 h 66"/>
                  <a:gd name="T2" fmla="*/ 11 w 15"/>
                  <a:gd name="T3" fmla="*/ 32 h 66"/>
                  <a:gd name="T4" fmla="*/ 8 w 15"/>
                  <a:gd name="T5" fmla="*/ 62 h 66"/>
                  <a:gd name="T6" fmla="*/ 3 w 15"/>
                  <a:gd name="T7" fmla="*/ 66 h 66"/>
                  <a:gd name="T8" fmla="*/ 0 w 15"/>
                  <a:gd name="T9" fmla="*/ 54 h 66"/>
                  <a:gd name="T10" fmla="*/ 1 w 15"/>
                  <a:gd name="T11" fmla="*/ 44 h 66"/>
                  <a:gd name="T12" fmla="*/ 0 w 15"/>
                  <a:gd name="T13" fmla="*/ 25 h 66"/>
                  <a:gd name="T14" fmla="*/ 1 w 15"/>
                  <a:gd name="T15" fmla="*/ 17 h 66"/>
                  <a:gd name="T16" fmla="*/ 3 w 15"/>
                  <a:gd name="T17" fmla="*/ 12 h 66"/>
                  <a:gd name="T18" fmla="*/ 6 w 15"/>
                  <a:gd name="T19" fmla="*/ 3 h 66"/>
                  <a:gd name="T20" fmla="*/ 10 w 15"/>
                  <a:gd name="T21" fmla="*/ 0 h 66"/>
                  <a:gd name="T22" fmla="*/ 15 w 15"/>
                  <a:gd name="T23" fmla="*/ 12 h 66"/>
                  <a:gd name="T24" fmla="*/ 13 w 15"/>
                  <a:gd name="T25" fmla="*/ 19 h 66"/>
                  <a:gd name="T26" fmla="*/ 10 w 15"/>
                  <a:gd name="T27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66">
                    <a:moveTo>
                      <a:pt x="10" y="29"/>
                    </a:moveTo>
                    <a:lnTo>
                      <a:pt x="11" y="32"/>
                    </a:lnTo>
                    <a:lnTo>
                      <a:pt x="8" y="62"/>
                    </a:lnTo>
                    <a:lnTo>
                      <a:pt x="3" y="66"/>
                    </a:lnTo>
                    <a:lnTo>
                      <a:pt x="0" y="54"/>
                    </a:lnTo>
                    <a:lnTo>
                      <a:pt x="1" y="44"/>
                    </a:lnTo>
                    <a:lnTo>
                      <a:pt x="0" y="25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12"/>
                    </a:lnTo>
                    <a:lnTo>
                      <a:pt x="13" y="19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73"/>
              <p:cNvSpPr>
                <a:spLocks/>
              </p:cNvSpPr>
              <p:nvPr userDrawn="1"/>
            </p:nvSpPr>
            <p:spPr bwMode="auto">
              <a:xfrm>
                <a:off x="4232" y="1511"/>
                <a:ext cx="311" cy="501"/>
              </a:xfrm>
              <a:custGeom>
                <a:avLst/>
                <a:gdLst>
                  <a:gd name="T0" fmla="*/ 0 w 311"/>
                  <a:gd name="T1" fmla="*/ 289 h 501"/>
                  <a:gd name="T2" fmla="*/ 24 w 311"/>
                  <a:gd name="T3" fmla="*/ 280 h 501"/>
                  <a:gd name="T4" fmla="*/ 22 w 311"/>
                  <a:gd name="T5" fmla="*/ 270 h 501"/>
                  <a:gd name="T6" fmla="*/ 34 w 311"/>
                  <a:gd name="T7" fmla="*/ 267 h 501"/>
                  <a:gd name="T8" fmla="*/ 27 w 311"/>
                  <a:gd name="T9" fmla="*/ 253 h 501"/>
                  <a:gd name="T10" fmla="*/ 36 w 311"/>
                  <a:gd name="T11" fmla="*/ 236 h 501"/>
                  <a:gd name="T12" fmla="*/ 22 w 311"/>
                  <a:gd name="T13" fmla="*/ 184 h 501"/>
                  <a:gd name="T14" fmla="*/ 24 w 311"/>
                  <a:gd name="T15" fmla="*/ 160 h 501"/>
                  <a:gd name="T16" fmla="*/ 22 w 311"/>
                  <a:gd name="T17" fmla="*/ 133 h 501"/>
                  <a:gd name="T18" fmla="*/ 27 w 311"/>
                  <a:gd name="T19" fmla="*/ 32 h 501"/>
                  <a:gd name="T20" fmla="*/ 39 w 311"/>
                  <a:gd name="T21" fmla="*/ 20 h 501"/>
                  <a:gd name="T22" fmla="*/ 60 w 311"/>
                  <a:gd name="T23" fmla="*/ 32 h 501"/>
                  <a:gd name="T24" fmla="*/ 81 w 311"/>
                  <a:gd name="T25" fmla="*/ 35 h 501"/>
                  <a:gd name="T26" fmla="*/ 102 w 311"/>
                  <a:gd name="T27" fmla="*/ 3 h 501"/>
                  <a:gd name="T28" fmla="*/ 156 w 311"/>
                  <a:gd name="T29" fmla="*/ 19 h 501"/>
                  <a:gd name="T30" fmla="*/ 215 w 311"/>
                  <a:gd name="T31" fmla="*/ 154 h 501"/>
                  <a:gd name="T32" fmla="*/ 245 w 311"/>
                  <a:gd name="T33" fmla="*/ 176 h 501"/>
                  <a:gd name="T34" fmla="*/ 257 w 311"/>
                  <a:gd name="T35" fmla="*/ 187 h 501"/>
                  <a:gd name="T36" fmla="*/ 282 w 311"/>
                  <a:gd name="T37" fmla="*/ 186 h 501"/>
                  <a:gd name="T38" fmla="*/ 286 w 311"/>
                  <a:gd name="T39" fmla="*/ 179 h 501"/>
                  <a:gd name="T40" fmla="*/ 298 w 311"/>
                  <a:gd name="T41" fmla="*/ 199 h 501"/>
                  <a:gd name="T42" fmla="*/ 298 w 311"/>
                  <a:gd name="T43" fmla="*/ 211 h 501"/>
                  <a:gd name="T44" fmla="*/ 311 w 311"/>
                  <a:gd name="T45" fmla="*/ 214 h 501"/>
                  <a:gd name="T46" fmla="*/ 306 w 311"/>
                  <a:gd name="T47" fmla="*/ 231 h 501"/>
                  <a:gd name="T48" fmla="*/ 294 w 311"/>
                  <a:gd name="T49" fmla="*/ 243 h 501"/>
                  <a:gd name="T50" fmla="*/ 282 w 311"/>
                  <a:gd name="T51" fmla="*/ 255 h 501"/>
                  <a:gd name="T52" fmla="*/ 264 w 311"/>
                  <a:gd name="T53" fmla="*/ 267 h 501"/>
                  <a:gd name="T54" fmla="*/ 257 w 311"/>
                  <a:gd name="T55" fmla="*/ 284 h 501"/>
                  <a:gd name="T56" fmla="*/ 245 w 311"/>
                  <a:gd name="T57" fmla="*/ 299 h 501"/>
                  <a:gd name="T58" fmla="*/ 240 w 311"/>
                  <a:gd name="T59" fmla="*/ 312 h 501"/>
                  <a:gd name="T60" fmla="*/ 218 w 311"/>
                  <a:gd name="T61" fmla="*/ 312 h 501"/>
                  <a:gd name="T62" fmla="*/ 206 w 311"/>
                  <a:gd name="T63" fmla="*/ 307 h 501"/>
                  <a:gd name="T64" fmla="*/ 198 w 311"/>
                  <a:gd name="T65" fmla="*/ 299 h 501"/>
                  <a:gd name="T66" fmla="*/ 190 w 311"/>
                  <a:gd name="T67" fmla="*/ 311 h 501"/>
                  <a:gd name="T68" fmla="*/ 191 w 311"/>
                  <a:gd name="T69" fmla="*/ 336 h 501"/>
                  <a:gd name="T70" fmla="*/ 193 w 311"/>
                  <a:gd name="T71" fmla="*/ 360 h 501"/>
                  <a:gd name="T72" fmla="*/ 181 w 311"/>
                  <a:gd name="T73" fmla="*/ 363 h 501"/>
                  <a:gd name="T74" fmla="*/ 176 w 311"/>
                  <a:gd name="T75" fmla="*/ 382 h 501"/>
                  <a:gd name="T76" fmla="*/ 168 w 311"/>
                  <a:gd name="T77" fmla="*/ 387 h 501"/>
                  <a:gd name="T78" fmla="*/ 159 w 311"/>
                  <a:gd name="T79" fmla="*/ 385 h 501"/>
                  <a:gd name="T80" fmla="*/ 159 w 311"/>
                  <a:gd name="T81" fmla="*/ 405 h 501"/>
                  <a:gd name="T82" fmla="*/ 147 w 311"/>
                  <a:gd name="T83" fmla="*/ 397 h 501"/>
                  <a:gd name="T84" fmla="*/ 134 w 311"/>
                  <a:gd name="T85" fmla="*/ 409 h 501"/>
                  <a:gd name="T86" fmla="*/ 130 w 311"/>
                  <a:gd name="T87" fmla="*/ 439 h 501"/>
                  <a:gd name="T88" fmla="*/ 120 w 311"/>
                  <a:gd name="T89" fmla="*/ 478 h 501"/>
                  <a:gd name="T90" fmla="*/ 98 w 311"/>
                  <a:gd name="T91" fmla="*/ 496 h 501"/>
                  <a:gd name="T92" fmla="*/ 78 w 311"/>
                  <a:gd name="T93" fmla="*/ 473 h 501"/>
                  <a:gd name="T94" fmla="*/ 41 w 311"/>
                  <a:gd name="T95" fmla="*/ 382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1" h="501">
                    <a:moveTo>
                      <a:pt x="41" y="382"/>
                    </a:moveTo>
                    <a:lnTo>
                      <a:pt x="0" y="289"/>
                    </a:lnTo>
                    <a:lnTo>
                      <a:pt x="9" y="280"/>
                    </a:lnTo>
                    <a:lnTo>
                      <a:pt x="24" y="280"/>
                    </a:lnTo>
                    <a:lnTo>
                      <a:pt x="22" y="272"/>
                    </a:lnTo>
                    <a:lnTo>
                      <a:pt x="22" y="270"/>
                    </a:lnTo>
                    <a:lnTo>
                      <a:pt x="34" y="270"/>
                    </a:lnTo>
                    <a:lnTo>
                      <a:pt x="34" y="267"/>
                    </a:lnTo>
                    <a:lnTo>
                      <a:pt x="27" y="260"/>
                    </a:lnTo>
                    <a:lnTo>
                      <a:pt x="27" y="253"/>
                    </a:lnTo>
                    <a:lnTo>
                      <a:pt x="29" y="246"/>
                    </a:lnTo>
                    <a:lnTo>
                      <a:pt x="36" y="236"/>
                    </a:lnTo>
                    <a:lnTo>
                      <a:pt x="36" y="231"/>
                    </a:lnTo>
                    <a:lnTo>
                      <a:pt x="22" y="184"/>
                    </a:lnTo>
                    <a:lnTo>
                      <a:pt x="21" y="172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2" y="133"/>
                    </a:lnTo>
                    <a:lnTo>
                      <a:pt x="16" y="101"/>
                    </a:lnTo>
                    <a:lnTo>
                      <a:pt x="27" y="32"/>
                    </a:lnTo>
                    <a:lnTo>
                      <a:pt x="33" y="24"/>
                    </a:lnTo>
                    <a:lnTo>
                      <a:pt x="39" y="20"/>
                    </a:lnTo>
                    <a:lnTo>
                      <a:pt x="53" y="25"/>
                    </a:lnTo>
                    <a:lnTo>
                      <a:pt x="60" y="32"/>
                    </a:lnTo>
                    <a:lnTo>
                      <a:pt x="63" y="37"/>
                    </a:lnTo>
                    <a:lnTo>
                      <a:pt x="81" y="35"/>
                    </a:lnTo>
                    <a:lnTo>
                      <a:pt x="100" y="22"/>
                    </a:lnTo>
                    <a:lnTo>
                      <a:pt x="102" y="3"/>
                    </a:lnTo>
                    <a:lnTo>
                      <a:pt x="112" y="0"/>
                    </a:lnTo>
                    <a:lnTo>
                      <a:pt x="156" y="19"/>
                    </a:lnTo>
                    <a:lnTo>
                      <a:pt x="184" y="83"/>
                    </a:lnTo>
                    <a:lnTo>
                      <a:pt x="215" y="154"/>
                    </a:lnTo>
                    <a:lnTo>
                      <a:pt x="237" y="155"/>
                    </a:lnTo>
                    <a:lnTo>
                      <a:pt x="245" y="176"/>
                    </a:lnTo>
                    <a:lnTo>
                      <a:pt x="250" y="182"/>
                    </a:lnTo>
                    <a:lnTo>
                      <a:pt x="257" y="187"/>
                    </a:lnTo>
                    <a:lnTo>
                      <a:pt x="271" y="189"/>
                    </a:lnTo>
                    <a:lnTo>
                      <a:pt x="282" y="186"/>
                    </a:lnTo>
                    <a:lnTo>
                      <a:pt x="287" y="182"/>
                    </a:lnTo>
                    <a:lnTo>
                      <a:pt x="286" y="179"/>
                    </a:lnTo>
                    <a:lnTo>
                      <a:pt x="291" y="184"/>
                    </a:lnTo>
                    <a:lnTo>
                      <a:pt x="298" y="199"/>
                    </a:lnTo>
                    <a:lnTo>
                      <a:pt x="298" y="208"/>
                    </a:lnTo>
                    <a:lnTo>
                      <a:pt x="298" y="211"/>
                    </a:lnTo>
                    <a:lnTo>
                      <a:pt x="306" y="209"/>
                    </a:lnTo>
                    <a:lnTo>
                      <a:pt x="311" y="214"/>
                    </a:lnTo>
                    <a:lnTo>
                      <a:pt x="311" y="221"/>
                    </a:lnTo>
                    <a:lnTo>
                      <a:pt x="306" y="231"/>
                    </a:lnTo>
                    <a:lnTo>
                      <a:pt x="296" y="236"/>
                    </a:lnTo>
                    <a:lnTo>
                      <a:pt x="294" y="243"/>
                    </a:lnTo>
                    <a:lnTo>
                      <a:pt x="286" y="248"/>
                    </a:lnTo>
                    <a:lnTo>
                      <a:pt x="282" y="255"/>
                    </a:lnTo>
                    <a:lnTo>
                      <a:pt x="279" y="258"/>
                    </a:lnTo>
                    <a:lnTo>
                      <a:pt x="264" y="267"/>
                    </a:lnTo>
                    <a:lnTo>
                      <a:pt x="264" y="277"/>
                    </a:lnTo>
                    <a:lnTo>
                      <a:pt x="257" y="284"/>
                    </a:lnTo>
                    <a:lnTo>
                      <a:pt x="252" y="287"/>
                    </a:lnTo>
                    <a:lnTo>
                      <a:pt x="245" y="299"/>
                    </a:lnTo>
                    <a:lnTo>
                      <a:pt x="244" y="307"/>
                    </a:lnTo>
                    <a:lnTo>
                      <a:pt x="240" y="312"/>
                    </a:lnTo>
                    <a:lnTo>
                      <a:pt x="223" y="307"/>
                    </a:lnTo>
                    <a:lnTo>
                      <a:pt x="218" y="312"/>
                    </a:lnTo>
                    <a:lnTo>
                      <a:pt x="211" y="314"/>
                    </a:lnTo>
                    <a:lnTo>
                      <a:pt x="206" y="307"/>
                    </a:lnTo>
                    <a:lnTo>
                      <a:pt x="201" y="299"/>
                    </a:lnTo>
                    <a:lnTo>
                      <a:pt x="198" y="299"/>
                    </a:lnTo>
                    <a:lnTo>
                      <a:pt x="195" y="302"/>
                    </a:lnTo>
                    <a:lnTo>
                      <a:pt x="190" y="311"/>
                    </a:lnTo>
                    <a:lnTo>
                      <a:pt x="193" y="324"/>
                    </a:lnTo>
                    <a:lnTo>
                      <a:pt x="191" y="336"/>
                    </a:lnTo>
                    <a:lnTo>
                      <a:pt x="195" y="346"/>
                    </a:lnTo>
                    <a:lnTo>
                      <a:pt x="193" y="360"/>
                    </a:lnTo>
                    <a:lnTo>
                      <a:pt x="191" y="363"/>
                    </a:lnTo>
                    <a:lnTo>
                      <a:pt x="181" y="363"/>
                    </a:lnTo>
                    <a:lnTo>
                      <a:pt x="178" y="370"/>
                    </a:lnTo>
                    <a:lnTo>
                      <a:pt x="176" y="382"/>
                    </a:lnTo>
                    <a:lnTo>
                      <a:pt x="171" y="387"/>
                    </a:lnTo>
                    <a:lnTo>
                      <a:pt x="168" y="387"/>
                    </a:lnTo>
                    <a:lnTo>
                      <a:pt x="163" y="382"/>
                    </a:lnTo>
                    <a:lnTo>
                      <a:pt x="159" y="385"/>
                    </a:lnTo>
                    <a:lnTo>
                      <a:pt x="161" y="398"/>
                    </a:lnTo>
                    <a:lnTo>
                      <a:pt x="159" y="405"/>
                    </a:lnTo>
                    <a:lnTo>
                      <a:pt x="156" y="405"/>
                    </a:lnTo>
                    <a:lnTo>
                      <a:pt x="147" y="397"/>
                    </a:lnTo>
                    <a:lnTo>
                      <a:pt x="142" y="398"/>
                    </a:lnTo>
                    <a:lnTo>
                      <a:pt x="134" y="409"/>
                    </a:lnTo>
                    <a:lnTo>
                      <a:pt x="129" y="422"/>
                    </a:lnTo>
                    <a:lnTo>
                      <a:pt x="130" y="439"/>
                    </a:lnTo>
                    <a:lnTo>
                      <a:pt x="125" y="449"/>
                    </a:lnTo>
                    <a:lnTo>
                      <a:pt x="120" y="478"/>
                    </a:lnTo>
                    <a:lnTo>
                      <a:pt x="107" y="501"/>
                    </a:lnTo>
                    <a:lnTo>
                      <a:pt x="98" y="496"/>
                    </a:lnTo>
                    <a:lnTo>
                      <a:pt x="95" y="486"/>
                    </a:lnTo>
                    <a:lnTo>
                      <a:pt x="78" y="473"/>
                    </a:lnTo>
                    <a:lnTo>
                      <a:pt x="73" y="458"/>
                    </a:lnTo>
                    <a:lnTo>
                      <a:pt x="41" y="382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74"/>
              <p:cNvSpPr>
                <a:spLocks/>
              </p:cNvSpPr>
              <p:nvPr userDrawn="1"/>
            </p:nvSpPr>
            <p:spPr bwMode="auto">
              <a:xfrm>
                <a:off x="4232" y="1511"/>
                <a:ext cx="311" cy="501"/>
              </a:xfrm>
              <a:custGeom>
                <a:avLst/>
                <a:gdLst>
                  <a:gd name="T0" fmla="*/ 0 w 311"/>
                  <a:gd name="T1" fmla="*/ 289 h 501"/>
                  <a:gd name="T2" fmla="*/ 24 w 311"/>
                  <a:gd name="T3" fmla="*/ 280 h 501"/>
                  <a:gd name="T4" fmla="*/ 22 w 311"/>
                  <a:gd name="T5" fmla="*/ 270 h 501"/>
                  <a:gd name="T6" fmla="*/ 34 w 311"/>
                  <a:gd name="T7" fmla="*/ 267 h 501"/>
                  <a:gd name="T8" fmla="*/ 27 w 311"/>
                  <a:gd name="T9" fmla="*/ 253 h 501"/>
                  <a:gd name="T10" fmla="*/ 36 w 311"/>
                  <a:gd name="T11" fmla="*/ 236 h 501"/>
                  <a:gd name="T12" fmla="*/ 22 w 311"/>
                  <a:gd name="T13" fmla="*/ 184 h 501"/>
                  <a:gd name="T14" fmla="*/ 24 w 311"/>
                  <a:gd name="T15" fmla="*/ 160 h 501"/>
                  <a:gd name="T16" fmla="*/ 22 w 311"/>
                  <a:gd name="T17" fmla="*/ 133 h 501"/>
                  <a:gd name="T18" fmla="*/ 27 w 311"/>
                  <a:gd name="T19" fmla="*/ 32 h 501"/>
                  <a:gd name="T20" fmla="*/ 39 w 311"/>
                  <a:gd name="T21" fmla="*/ 20 h 501"/>
                  <a:gd name="T22" fmla="*/ 60 w 311"/>
                  <a:gd name="T23" fmla="*/ 32 h 501"/>
                  <a:gd name="T24" fmla="*/ 81 w 311"/>
                  <a:gd name="T25" fmla="*/ 35 h 501"/>
                  <a:gd name="T26" fmla="*/ 102 w 311"/>
                  <a:gd name="T27" fmla="*/ 3 h 501"/>
                  <a:gd name="T28" fmla="*/ 156 w 311"/>
                  <a:gd name="T29" fmla="*/ 19 h 501"/>
                  <a:gd name="T30" fmla="*/ 215 w 311"/>
                  <a:gd name="T31" fmla="*/ 154 h 501"/>
                  <a:gd name="T32" fmla="*/ 245 w 311"/>
                  <a:gd name="T33" fmla="*/ 176 h 501"/>
                  <a:gd name="T34" fmla="*/ 257 w 311"/>
                  <a:gd name="T35" fmla="*/ 187 h 501"/>
                  <a:gd name="T36" fmla="*/ 282 w 311"/>
                  <a:gd name="T37" fmla="*/ 186 h 501"/>
                  <a:gd name="T38" fmla="*/ 286 w 311"/>
                  <a:gd name="T39" fmla="*/ 179 h 501"/>
                  <a:gd name="T40" fmla="*/ 298 w 311"/>
                  <a:gd name="T41" fmla="*/ 199 h 501"/>
                  <a:gd name="T42" fmla="*/ 298 w 311"/>
                  <a:gd name="T43" fmla="*/ 211 h 501"/>
                  <a:gd name="T44" fmla="*/ 311 w 311"/>
                  <a:gd name="T45" fmla="*/ 214 h 501"/>
                  <a:gd name="T46" fmla="*/ 306 w 311"/>
                  <a:gd name="T47" fmla="*/ 231 h 501"/>
                  <a:gd name="T48" fmla="*/ 294 w 311"/>
                  <a:gd name="T49" fmla="*/ 243 h 501"/>
                  <a:gd name="T50" fmla="*/ 282 w 311"/>
                  <a:gd name="T51" fmla="*/ 255 h 501"/>
                  <a:gd name="T52" fmla="*/ 264 w 311"/>
                  <a:gd name="T53" fmla="*/ 267 h 501"/>
                  <a:gd name="T54" fmla="*/ 257 w 311"/>
                  <a:gd name="T55" fmla="*/ 284 h 501"/>
                  <a:gd name="T56" fmla="*/ 245 w 311"/>
                  <a:gd name="T57" fmla="*/ 299 h 501"/>
                  <a:gd name="T58" fmla="*/ 240 w 311"/>
                  <a:gd name="T59" fmla="*/ 312 h 501"/>
                  <a:gd name="T60" fmla="*/ 218 w 311"/>
                  <a:gd name="T61" fmla="*/ 312 h 501"/>
                  <a:gd name="T62" fmla="*/ 206 w 311"/>
                  <a:gd name="T63" fmla="*/ 307 h 501"/>
                  <a:gd name="T64" fmla="*/ 198 w 311"/>
                  <a:gd name="T65" fmla="*/ 299 h 501"/>
                  <a:gd name="T66" fmla="*/ 190 w 311"/>
                  <a:gd name="T67" fmla="*/ 311 h 501"/>
                  <a:gd name="T68" fmla="*/ 191 w 311"/>
                  <a:gd name="T69" fmla="*/ 336 h 501"/>
                  <a:gd name="T70" fmla="*/ 193 w 311"/>
                  <a:gd name="T71" fmla="*/ 360 h 501"/>
                  <a:gd name="T72" fmla="*/ 181 w 311"/>
                  <a:gd name="T73" fmla="*/ 363 h 501"/>
                  <a:gd name="T74" fmla="*/ 176 w 311"/>
                  <a:gd name="T75" fmla="*/ 382 h 501"/>
                  <a:gd name="T76" fmla="*/ 168 w 311"/>
                  <a:gd name="T77" fmla="*/ 387 h 501"/>
                  <a:gd name="T78" fmla="*/ 159 w 311"/>
                  <a:gd name="T79" fmla="*/ 385 h 501"/>
                  <a:gd name="T80" fmla="*/ 159 w 311"/>
                  <a:gd name="T81" fmla="*/ 405 h 501"/>
                  <a:gd name="T82" fmla="*/ 147 w 311"/>
                  <a:gd name="T83" fmla="*/ 397 h 501"/>
                  <a:gd name="T84" fmla="*/ 134 w 311"/>
                  <a:gd name="T85" fmla="*/ 409 h 501"/>
                  <a:gd name="T86" fmla="*/ 130 w 311"/>
                  <a:gd name="T87" fmla="*/ 439 h 501"/>
                  <a:gd name="T88" fmla="*/ 120 w 311"/>
                  <a:gd name="T89" fmla="*/ 478 h 501"/>
                  <a:gd name="T90" fmla="*/ 98 w 311"/>
                  <a:gd name="T91" fmla="*/ 496 h 501"/>
                  <a:gd name="T92" fmla="*/ 78 w 311"/>
                  <a:gd name="T93" fmla="*/ 473 h 501"/>
                  <a:gd name="T94" fmla="*/ 41 w 311"/>
                  <a:gd name="T95" fmla="*/ 382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1" h="501">
                    <a:moveTo>
                      <a:pt x="41" y="382"/>
                    </a:moveTo>
                    <a:lnTo>
                      <a:pt x="0" y="289"/>
                    </a:lnTo>
                    <a:lnTo>
                      <a:pt x="9" y="280"/>
                    </a:lnTo>
                    <a:lnTo>
                      <a:pt x="24" y="280"/>
                    </a:lnTo>
                    <a:lnTo>
                      <a:pt x="22" y="272"/>
                    </a:lnTo>
                    <a:lnTo>
                      <a:pt x="22" y="270"/>
                    </a:lnTo>
                    <a:lnTo>
                      <a:pt x="34" y="270"/>
                    </a:lnTo>
                    <a:lnTo>
                      <a:pt x="34" y="267"/>
                    </a:lnTo>
                    <a:lnTo>
                      <a:pt x="27" y="260"/>
                    </a:lnTo>
                    <a:lnTo>
                      <a:pt x="27" y="253"/>
                    </a:lnTo>
                    <a:lnTo>
                      <a:pt x="29" y="246"/>
                    </a:lnTo>
                    <a:lnTo>
                      <a:pt x="36" y="236"/>
                    </a:lnTo>
                    <a:lnTo>
                      <a:pt x="36" y="231"/>
                    </a:lnTo>
                    <a:lnTo>
                      <a:pt x="22" y="184"/>
                    </a:lnTo>
                    <a:lnTo>
                      <a:pt x="21" y="172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2" y="133"/>
                    </a:lnTo>
                    <a:lnTo>
                      <a:pt x="16" y="101"/>
                    </a:lnTo>
                    <a:lnTo>
                      <a:pt x="27" y="32"/>
                    </a:lnTo>
                    <a:lnTo>
                      <a:pt x="33" y="24"/>
                    </a:lnTo>
                    <a:lnTo>
                      <a:pt x="39" y="20"/>
                    </a:lnTo>
                    <a:lnTo>
                      <a:pt x="53" y="25"/>
                    </a:lnTo>
                    <a:lnTo>
                      <a:pt x="60" y="32"/>
                    </a:lnTo>
                    <a:lnTo>
                      <a:pt x="63" y="37"/>
                    </a:lnTo>
                    <a:lnTo>
                      <a:pt x="81" y="35"/>
                    </a:lnTo>
                    <a:lnTo>
                      <a:pt x="100" y="22"/>
                    </a:lnTo>
                    <a:lnTo>
                      <a:pt x="102" y="3"/>
                    </a:lnTo>
                    <a:lnTo>
                      <a:pt x="112" y="0"/>
                    </a:lnTo>
                    <a:lnTo>
                      <a:pt x="156" y="19"/>
                    </a:lnTo>
                    <a:lnTo>
                      <a:pt x="184" y="83"/>
                    </a:lnTo>
                    <a:lnTo>
                      <a:pt x="215" y="154"/>
                    </a:lnTo>
                    <a:lnTo>
                      <a:pt x="237" y="155"/>
                    </a:lnTo>
                    <a:lnTo>
                      <a:pt x="245" y="176"/>
                    </a:lnTo>
                    <a:lnTo>
                      <a:pt x="250" y="182"/>
                    </a:lnTo>
                    <a:lnTo>
                      <a:pt x="257" y="187"/>
                    </a:lnTo>
                    <a:lnTo>
                      <a:pt x="271" y="189"/>
                    </a:lnTo>
                    <a:lnTo>
                      <a:pt x="282" y="186"/>
                    </a:lnTo>
                    <a:lnTo>
                      <a:pt x="287" y="182"/>
                    </a:lnTo>
                    <a:lnTo>
                      <a:pt x="286" y="179"/>
                    </a:lnTo>
                    <a:lnTo>
                      <a:pt x="291" y="184"/>
                    </a:lnTo>
                    <a:lnTo>
                      <a:pt x="298" y="199"/>
                    </a:lnTo>
                    <a:lnTo>
                      <a:pt x="298" y="208"/>
                    </a:lnTo>
                    <a:lnTo>
                      <a:pt x="298" y="211"/>
                    </a:lnTo>
                    <a:lnTo>
                      <a:pt x="306" y="209"/>
                    </a:lnTo>
                    <a:lnTo>
                      <a:pt x="311" y="214"/>
                    </a:lnTo>
                    <a:lnTo>
                      <a:pt x="311" y="221"/>
                    </a:lnTo>
                    <a:lnTo>
                      <a:pt x="306" y="231"/>
                    </a:lnTo>
                    <a:lnTo>
                      <a:pt x="296" y="236"/>
                    </a:lnTo>
                    <a:lnTo>
                      <a:pt x="294" y="243"/>
                    </a:lnTo>
                    <a:lnTo>
                      <a:pt x="286" y="248"/>
                    </a:lnTo>
                    <a:lnTo>
                      <a:pt x="282" y="255"/>
                    </a:lnTo>
                    <a:lnTo>
                      <a:pt x="279" y="258"/>
                    </a:lnTo>
                    <a:lnTo>
                      <a:pt x="264" y="267"/>
                    </a:lnTo>
                    <a:lnTo>
                      <a:pt x="264" y="277"/>
                    </a:lnTo>
                    <a:lnTo>
                      <a:pt x="257" y="284"/>
                    </a:lnTo>
                    <a:lnTo>
                      <a:pt x="252" y="287"/>
                    </a:lnTo>
                    <a:lnTo>
                      <a:pt x="245" y="299"/>
                    </a:lnTo>
                    <a:lnTo>
                      <a:pt x="244" y="307"/>
                    </a:lnTo>
                    <a:lnTo>
                      <a:pt x="240" y="312"/>
                    </a:lnTo>
                    <a:lnTo>
                      <a:pt x="223" y="307"/>
                    </a:lnTo>
                    <a:lnTo>
                      <a:pt x="218" y="312"/>
                    </a:lnTo>
                    <a:lnTo>
                      <a:pt x="211" y="314"/>
                    </a:lnTo>
                    <a:lnTo>
                      <a:pt x="206" y="307"/>
                    </a:lnTo>
                    <a:lnTo>
                      <a:pt x="201" y="299"/>
                    </a:lnTo>
                    <a:lnTo>
                      <a:pt x="198" y="299"/>
                    </a:lnTo>
                    <a:lnTo>
                      <a:pt x="195" y="302"/>
                    </a:lnTo>
                    <a:lnTo>
                      <a:pt x="190" y="311"/>
                    </a:lnTo>
                    <a:lnTo>
                      <a:pt x="193" y="324"/>
                    </a:lnTo>
                    <a:lnTo>
                      <a:pt x="191" y="336"/>
                    </a:lnTo>
                    <a:lnTo>
                      <a:pt x="195" y="346"/>
                    </a:lnTo>
                    <a:lnTo>
                      <a:pt x="193" y="360"/>
                    </a:lnTo>
                    <a:lnTo>
                      <a:pt x="191" y="363"/>
                    </a:lnTo>
                    <a:lnTo>
                      <a:pt x="181" y="363"/>
                    </a:lnTo>
                    <a:lnTo>
                      <a:pt x="178" y="370"/>
                    </a:lnTo>
                    <a:lnTo>
                      <a:pt x="176" y="382"/>
                    </a:lnTo>
                    <a:lnTo>
                      <a:pt x="171" y="387"/>
                    </a:lnTo>
                    <a:lnTo>
                      <a:pt x="168" y="387"/>
                    </a:lnTo>
                    <a:lnTo>
                      <a:pt x="163" y="382"/>
                    </a:lnTo>
                    <a:lnTo>
                      <a:pt x="159" y="385"/>
                    </a:lnTo>
                    <a:lnTo>
                      <a:pt x="161" y="398"/>
                    </a:lnTo>
                    <a:lnTo>
                      <a:pt x="159" y="405"/>
                    </a:lnTo>
                    <a:lnTo>
                      <a:pt x="156" y="405"/>
                    </a:lnTo>
                    <a:lnTo>
                      <a:pt x="147" y="397"/>
                    </a:lnTo>
                    <a:lnTo>
                      <a:pt x="142" y="398"/>
                    </a:lnTo>
                    <a:lnTo>
                      <a:pt x="134" y="409"/>
                    </a:lnTo>
                    <a:lnTo>
                      <a:pt x="129" y="422"/>
                    </a:lnTo>
                    <a:lnTo>
                      <a:pt x="130" y="439"/>
                    </a:lnTo>
                    <a:lnTo>
                      <a:pt x="125" y="449"/>
                    </a:lnTo>
                    <a:lnTo>
                      <a:pt x="120" y="478"/>
                    </a:lnTo>
                    <a:lnTo>
                      <a:pt x="107" y="501"/>
                    </a:lnTo>
                    <a:lnTo>
                      <a:pt x="98" y="496"/>
                    </a:lnTo>
                    <a:lnTo>
                      <a:pt x="95" y="486"/>
                    </a:lnTo>
                    <a:lnTo>
                      <a:pt x="78" y="473"/>
                    </a:lnTo>
                    <a:lnTo>
                      <a:pt x="73" y="458"/>
                    </a:lnTo>
                    <a:lnTo>
                      <a:pt x="41" y="382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75"/>
              <p:cNvSpPr>
                <a:spLocks/>
              </p:cNvSpPr>
              <p:nvPr userDrawn="1"/>
            </p:nvSpPr>
            <p:spPr bwMode="auto">
              <a:xfrm>
                <a:off x="4300" y="2137"/>
                <a:ext cx="57" cy="85"/>
              </a:xfrm>
              <a:custGeom>
                <a:avLst/>
                <a:gdLst>
                  <a:gd name="T0" fmla="*/ 20 w 57"/>
                  <a:gd name="T1" fmla="*/ 85 h 85"/>
                  <a:gd name="T2" fmla="*/ 44 w 57"/>
                  <a:gd name="T3" fmla="*/ 70 h 85"/>
                  <a:gd name="T4" fmla="*/ 49 w 57"/>
                  <a:gd name="T5" fmla="*/ 64 h 85"/>
                  <a:gd name="T6" fmla="*/ 54 w 57"/>
                  <a:gd name="T7" fmla="*/ 56 h 85"/>
                  <a:gd name="T8" fmla="*/ 54 w 57"/>
                  <a:gd name="T9" fmla="*/ 32 h 85"/>
                  <a:gd name="T10" fmla="*/ 57 w 57"/>
                  <a:gd name="T11" fmla="*/ 27 h 85"/>
                  <a:gd name="T12" fmla="*/ 42 w 57"/>
                  <a:gd name="T13" fmla="*/ 24 h 85"/>
                  <a:gd name="T14" fmla="*/ 39 w 57"/>
                  <a:gd name="T15" fmla="*/ 14 h 85"/>
                  <a:gd name="T16" fmla="*/ 35 w 57"/>
                  <a:gd name="T17" fmla="*/ 14 h 85"/>
                  <a:gd name="T18" fmla="*/ 30 w 57"/>
                  <a:gd name="T19" fmla="*/ 0 h 85"/>
                  <a:gd name="T20" fmla="*/ 0 w 57"/>
                  <a:gd name="T21" fmla="*/ 10 h 85"/>
                  <a:gd name="T22" fmla="*/ 22 w 57"/>
                  <a:gd name="T23" fmla="*/ 75 h 85"/>
                  <a:gd name="T24" fmla="*/ 19 w 57"/>
                  <a:gd name="T25" fmla="*/ 76 h 85"/>
                  <a:gd name="T26" fmla="*/ 20 w 57"/>
                  <a:gd name="T2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85">
                    <a:moveTo>
                      <a:pt x="20" y="85"/>
                    </a:moveTo>
                    <a:lnTo>
                      <a:pt x="44" y="70"/>
                    </a:lnTo>
                    <a:lnTo>
                      <a:pt x="49" y="64"/>
                    </a:lnTo>
                    <a:lnTo>
                      <a:pt x="54" y="56"/>
                    </a:lnTo>
                    <a:lnTo>
                      <a:pt x="54" y="32"/>
                    </a:lnTo>
                    <a:lnTo>
                      <a:pt x="57" y="27"/>
                    </a:lnTo>
                    <a:lnTo>
                      <a:pt x="42" y="24"/>
                    </a:lnTo>
                    <a:lnTo>
                      <a:pt x="39" y="14"/>
                    </a:lnTo>
                    <a:lnTo>
                      <a:pt x="35" y="14"/>
                    </a:lnTo>
                    <a:lnTo>
                      <a:pt x="30" y="0"/>
                    </a:lnTo>
                    <a:lnTo>
                      <a:pt x="0" y="10"/>
                    </a:lnTo>
                    <a:lnTo>
                      <a:pt x="22" y="75"/>
                    </a:lnTo>
                    <a:lnTo>
                      <a:pt x="19" y="76"/>
                    </a:lnTo>
                    <a:lnTo>
                      <a:pt x="20" y="85"/>
                    </a:lnTo>
                    <a:close/>
                  </a:path>
                </a:pathLst>
              </a:custGeom>
              <a:solidFill>
                <a:srgbClr val="A5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76"/>
              <p:cNvSpPr>
                <a:spLocks/>
              </p:cNvSpPr>
              <p:nvPr userDrawn="1"/>
            </p:nvSpPr>
            <p:spPr bwMode="auto">
              <a:xfrm>
                <a:off x="4300" y="2137"/>
                <a:ext cx="57" cy="85"/>
              </a:xfrm>
              <a:custGeom>
                <a:avLst/>
                <a:gdLst>
                  <a:gd name="T0" fmla="*/ 20 w 57"/>
                  <a:gd name="T1" fmla="*/ 85 h 85"/>
                  <a:gd name="T2" fmla="*/ 44 w 57"/>
                  <a:gd name="T3" fmla="*/ 70 h 85"/>
                  <a:gd name="T4" fmla="*/ 49 w 57"/>
                  <a:gd name="T5" fmla="*/ 64 h 85"/>
                  <a:gd name="T6" fmla="*/ 54 w 57"/>
                  <a:gd name="T7" fmla="*/ 56 h 85"/>
                  <a:gd name="T8" fmla="*/ 54 w 57"/>
                  <a:gd name="T9" fmla="*/ 32 h 85"/>
                  <a:gd name="T10" fmla="*/ 57 w 57"/>
                  <a:gd name="T11" fmla="*/ 27 h 85"/>
                  <a:gd name="T12" fmla="*/ 42 w 57"/>
                  <a:gd name="T13" fmla="*/ 24 h 85"/>
                  <a:gd name="T14" fmla="*/ 39 w 57"/>
                  <a:gd name="T15" fmla="*/ 14 h 85"/>
                  <a:gd name="T16" fmla="*/ 35 w 57"/>
                  <a:gd name="T17" fmla="*/ 14 h 85"/>
                  <a:gd name="T18" fmla="*/ 30 w 57"/>
                  <a:gd name="T19" fmla="*/ 0 h 85"/>
                  <a:gd name="T20" fmla="*/ 0 w 57"/>
                  <a:gd name="T21" fmla="*/ 10 h 85"/>
                  <a:gd name="T22" fmla="*/ 22 w 57"/>
                  <a:gd name="T23" fmla="*/ 75 h 85"/>
                  <a:gd name="T24" fmla="*/ 19 w 57"/>
                  <a:gd name="T25" fmla="*/ 76 h 85"/>
                  <a:gd name="T26" fmla="*/ 20 w 57"/>
                  <a:gd name="T2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85">
                    <a:moveTo>
                      <a:pt x="20" y="85"/>
                    </a:moveTo>
                    <a:lnTo>
                      <a:pt x="44" y="70"/>
                    </a:lnTo>
                    <a:lnTo>
                      <a:pt x="49" y="64"/>
                    </a:lnTo>
                    <a:lnTo>
                      <a:pt x="54" y="56"/>
                    </a:lnTo>
                    <a:lnTo>
                      <a:pt x="54" y="32"/>
                    </a:lnTo>
                    <a:lnTo>
                      <a:pt x="57" y="27"/>
                    </a:lnTo>
                    <a:lnTo>
                      <a:pt x="42" y="24"/>
                    </a:lnTo>
                    <a:lnTo>
                      <a:pt x="39" y="14"/>
                    </a:lnTo>
                    <a:lnTo>
                      <a:pt x="35" y="14"/>
                    </a:lnTo>
                    <a:lnTo>
                      <a:pt x="30" y="0"/>
                    </a:lnTo>
                    <a:lnTo>
                      <a:pt x="0" y="10"/>
                    </a:lnTo>
                    <a:lnTo>
                      <a:pt x="22" y="75"/>
                    </a:lnTo>
                    <a:lnTo>
                      <a:pt x="19" y="76"/>
                    </a:lnTo>
                    <a:lnTo>
                      <a:pt x="20" y="85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77"/>
              <p:cNvSpPr>
                <a:spLocks/>
              </p:cNvSpPr>
              <p:nvPr userDrawn="1"/>
            </p:nvSpPr>
            <p:spPr bwMode="auto">
              <a:xfrm>
                <a:off x="4173" y="2147"/>
                <a:ext cx="149" cy="154"/>
              </a:xfrm>
              <a:custGeom>
                <a:avLst/>
                <a:gdLst>
                  <a:gd name="T0" fmla="*/ 22 w 149"/>
                  <a:gd name="T1" fmla="*/ 154 h 154"/>
                  <a:gd name="T2" fmla="*/ 36 w 149"/>
                  <a:gd name="T3" fmla="*/ 146 h 154"/>
                  <a:gd name="T4" fmla="*/ 51 w 149"/>
                  <a:gd name="T5" fmla="*/ 130 h 154"/>
                  <a:gd name="T6" fmla="*/ 65 w 149"/>
                  <a:gd name="T7" fmla="*/ 122 h 154"/>
                  <a:gd name="T8" fmla="*/ 68 w 149"/>
                  <a:gd name="T9" fmla="*/ 110 h 154"/>
                  <a:gd name="T10" fmla="*/ 76 w 149"/>
                  <a:gd name="T11" fmla="*/ 103 h 154"/>
                  <a:gd name="T12" fmla="*/ 97 w 149"/>
                  <a:gd name="T13" fmla="*/ 100 h 154"/>
                  <a:gd name="T14" fmla="*/ 112 w 149"/>
                  <a:gd name="T15" fmla="*/ 90 h 154"/>
                  <a:gd name="T16" fmla="*/ 147 w 149"/>
                  <a:gd name="T17" fmla="*/ 75 h 154"/>
                  <a:gd name="T18" fmla="*/ 146 w 149"/>
                  <a:gd name="T19" fmla="*/ 66 h 154"/>
                  <a:gd name="T20" fmla="*/ 149 w 149"/>
                  <a:gd name="T21" fmla="*/ 65 h 154"/>
                  <a:gd name="T22" fmla="*/ 127 w 149"/>
                  <a:gd name="T23" fmla="*/ 0 h 154"/>
                  <a:gd name="T24" fmla="*/ 56 w 149"/>
                  <a:gd name="T25" fmla="*/ 26 h 154"/>
                  <a:gd name="T26" fmla="*/ 54 w 149"/>
                  <a:gd name="T27" fmla="*/ 31 h 154"/>
                  <a:gd name="T28" fmla="*/ 51 w 149"/>
                  <a:gd name="T29" fmla="*/ 27 h 154"/>
                  <a:gd name="T30" fmla="*/ 0 w 149"/>
                  <a:gd name="T31" fmla="*/ 44 h 154"/>
                  <a:gd name="T32" fmla="*/ 19 w 149"/>
                  <a:gd name="T33" fmla="*/ 120 h 154"/>
                  <a:gd name="T34" fmla="*/ 27 w 149"/>
                  <a:gd name="T35" fmla="*/ 129 h 154"/>
                  <a:gd name="T36" fmla="*/ 12 w 149"/>
                  <a:gd name="T37" fmla="*/ 146 h 154"/>
                  <a:gd name="T38" fmla="*/ 22 w 149"/>
                  <a:gd name="T3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54">
                    <a:moveTo>
                      <a:pt x="22" y="154"/>
                    </a:moveTo>
                    <a:lnTo>
                      <a:pt x="36" y="146"/>
                    </a:lnTo>
                    <a:lnTo>
                      <a:pt x="51" y="130"/>
                    </a:lnTo>
                    <a:lnTo>
                      <a:pt x="65" y="122"/>
                    </a:lnTo>
                    <a:lnTo>
                      <a:pt x="68" y="110"/>
                    </a:lnTo>
                    <a:lnTo>
                      <a:pt x="76" y="103"/>
                    </a:lnTo>
                    <a:lnTo>
                      <a:pt x="97" y="100"/>
                    </a:lnTo>
                    <a:lnTo>
                      <a:pt x="112" y="90"/>
                    </a:lnTo>
                    <a:lnTo>
                      <a:pt x="147" y="75"/>
                    </a:lnTo>
                    <a:lnTo>
                      <a:pt x="146" y="66"/>
                    </a:lnTo>
                    <a:lnTo>
                      <a:pt x="149" y="65"/>
                    </a:lnTo>
                    <a:lnTo>
                      <a:pt x="127" y="0"/>
                    </a:lnTo>
                    <a:lnTo>
                      <a:pt x="56" y="26"/>
                    </a:lnTo>
                    <a:lnTo>
                      <a:pt x="54" y="31"/>
                    </a:lnTo>
                    <a:lnTo>
                      <a:pt x="51" y="27"/>
                    </a:lnTo>
                    <a:lnTo>
                      <a:pt x="0" y="44"/>
                    </a:lnTo>
                    <a:lnTo>
                      <a:pt x="19" y="120"/>
                    </a:lnTo>
                    <a:lnTo>
                      <a:pt x="27" y="129"/>
                    </a:lnTo>
                    <a:lnTo>
                      <a:pt x="12" y="146"/>
                    </a:lnTo>
                    <a:lnTo>
                      <a:pt x="22" y="154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78"/>
              <p:cNvSpPr>
                <a:spLocks/>
              </p:cNvSpPr>
              <p:nvPr userDrawn="1"/>
            </p:nvSpPr>
            <p:spPr bwMode="auto">
              <a:xfrm>
                <a:off x="4173" y="2147"/>
                <a:ext cx="149" cy="154"/>
              </a:xfrm>
              <a:custGeom>
                <a:avLst/>
                <a:gdLst>
                  <a:gd name="T0" fmla="*/ 22 w 149"/>
                  <a:gd name="T1" fmla="*/ 154 h 154"/>
                  <a:gd name="T2" fmla="*/ 36 w 149"/>
                  <a:gd name="T3" fmla="*/ 146 h 154"/>
                  <a:gd name="T4" fmla="*/ 51 w 149"/>
                  <a:gd name="T5" fmla="*/ 130 h 154"/>
                  <a:gd name="T6" fmla="*/ 65 w 149"/>
                  <a:gd name="T7" fmla="*/ 122 h 154"/>
                  <a:gd name="T8" fmla="*/ 68 w 149"/>
                  <a:gd name="T9" fmla="*/ 110 h 154"/>
                  <a:gd name="T10" fmla="*/ 76 w 149"/>
                  <a:gd name="T11" fmla="*/ 103 h 154"/>
                  <a:gd name="T12" fmla="*/ 97 w 149"/>
                  <a:gd name="T13" fmla="*/ 100 h 154"/>
                  <a:gd name="T14" fmla="*/ 112 w 149"/>
                  <a:gd name="T15" fmla="*/ 90 h 154"/>
                  <a:gd name="T16" fmla="*/ 147 w 149"/>
                  <a:gd name="T17" fmla="*/ 75 h 154"/>
                  <a:gd name="T18" fmla="*/ 146 w 149"/>
                  <a:gd name="T19" fmla="*/ 66 h 154"/>
                  <a:gd name="T20" fmla="*/ 149 w 149"/>
                  <a:gd name="T21" fmla="*/ 65 h 154"/>
                  <a:gd name="T22" fmla="*/ 127 w 149"/>
                  <a:gd name="T23" fmla="*/ 0 h 154"/>
                  <a:gd name="T24" fmla="*/ 56 w 149"/>
                  <a:gd name="T25" fmla="*/ 26 h 154"/>
                  <a:gd name="T26" fmla="*/ 54 w 149"/>
                  <a:gd name="T27" fmla="*/ 31 h 154"/>
                  <a:gd name="T28" fmla="*/ 51 w 149"/>
                  <a:gd name="T29" fmla="*/ 27 h 154"/>
                  <a:gd name="T30" fmla="*/ 0 w 149"/>
                  <a:gd name="T31" fmla="*/ 44 h 154"/>
                  <a:gd name="T32" fmla="*/ 19 w 149"/>
                  <a:gd name="T33" fmla="*/ 120 h 154"/>
                  <a:gd name="T34" fmla="*/ 27 w 149"/>
                  <a:gd name="T35" fmla="*/ 129 h 154"/>
                  <a:gd name="T36" fmla="*/ 12 w 149"/>
                  <a:gd name="T37" fmla="*/ 146 h 154"/>
                  <a:gd name="T38" fmla="*/ 22 w 149"/>
                  <a:gd name="T3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54">
                    <a:moveTo>
                      <a:pt x="22" y="154"/>
                    </a:moveTo>
                    <a:lnTo>
                      <a:pt x="36" y="146"/>
                    </a:lnTo>
                    <a:lnTo>
                      <a:pt x="51" y="130"/>
                    </a:lnTo>
                    <a:lnTo>
                      <a:pt x="65" y="122"/>
                    </a:lnTo>
                    <a:lnTo>
                      <a:pt x="68" y="110"/>
                    </a:lnTo>
                    <a:lnTo>
                      <a:pt x="76" y="103"/>
                    </a:lnTo>
                    <a:lnTo>
                      <a:pt x="97" y="100"/>
                    </a:lnTo>
                    <a:lnTo>
                      <a:pt x="112" y="90"/>
                    </a:lnTo>
                    <a:lnTo>
                      <a:pt x="147" y="75"/>
                    </a:lnTo>
                    <a:lnTo>
                      <a:pt x="146" y="66"/>
                    </a:lnTo>
                    <a:lnTo>
                      <a:pt x="149" y="65"/>
                    </a:lnTo>
                    <a:lnTo>
                      <a:pt x="127" y="0"/>
                    </a:lnTo>
                    <a:lnTo>
                      <a:pt x="56" y="26"/>
                    </a:lnTo>
                    <a:lnTo>
                      <a:pt x="54" y="31"/>
                    </a:lnTo>
                    <a:lnTo>
                      <a:pt x="51" y="27"/>
                    </a:lnTo>
                    <a:lnTo>
                      <a:pt x="0" y="44"/>
                    </a:lnTo>
                    <a:lnTo>
                      <a:pt x="19" y="120"/>
                    </a:lnTo>
                    <a:lnTo>
                      <a:pt x="27" y="129"/>
                    </a:lnTo>
                    <a:lnTo>
                      <a:pt x="12" y="146"/>
                    </a:lnTo>
                    <a:lnTo>
                      <a:pt x="22" y="15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79"/>
              <p:cNvSpPr>
                <a:spLocks/>
              </p:cNvSpPr>
              <p:nvPr userDrawn="1"/>
            </p:nvSpPr>
            <p:spPr bwMode="auto">
              <a:xfrm>
                <a:off x="3480" y="2801"/>
                <a:ext cx="719" cy="353"/>
              </a:xfrm>
              <a:custGeom>
                <a:avLst/>
                <a:gdLst>
                  <a:gd name="T0" fmla="*/ 545 w 719"/>
                  <a:gd name="T1" fmla="*/ 35 h 353"/>
                  <a:gd name="T2" fmla="*/ 388 w 719"/>
                  <a:gd name="T3" fmla="*/ 74 h 353"/>
                  <a:gd name="T4" fmla="*/ 246 w 719"/>
                  <a:gd name="T5" fmla="*/ 108 h 353"/>
                  <a:gd name="T6" fmla="*/ 190 w 719"/>
                  <a:gd name="T7" fmla="*/ 135 h 353"/>
                  <a:gd name="T8" fmla="*/ 190 w 719"/>
                  <a:gd name="T9" fmla="*/ 148 h 353"/>
                  <a:gd name="T10" fmla="*/ 187 w 719"/>
                  <a:gd name="T11" fmla="*/ 153 h 353"/>
                  <a:gd name="T12" fmla="*/ 170 w 719"/>
                  <a:gd name="T13" fmla="*/ 185 h 353"/>
                  <a:gd name="T14" fmla="*/ 151 w 719"/>
                  <a:gd name="T15" fmla="*/ 185 h 353"/>
                  <a:gd name="T16" fmla="*/ 124 w 719"/>
                  <a:gd name="T17" fmla="*/ 199 h 353"/>
                  <a:gd name="T18" fmla="*/ 113 w 719"/>
                  <a:gd name="T19" fmla="*/ 216 h 353"/>
                  <a:gd name="T20" fmla="*/ 104 w 719"/>
                  <a:gd name="T21" fmla="*/ 223 h 353"/>
                  <a:gd name="T22" fmla="*/ 86 w 719"/>
                  <a:gd name="T23" fmla="*/ 239 h 353"/>
                  <a:gd name="T24" fmla="*/ 40 w 719"/>
                  <a:gd name="T25" fmla="*/ 270 h 353"/>
                  <a:gd name="T26" fmla="*/ 20 w 719"/>
                  <a:gd name="T27" fmla="*/ 288 h 353"/>
                  <a:gd name="T28" fmla="*/ 3 w 719"/>
                  <a:gd name="T29" fmla="*/ 309 h 353"/>
                  <a:gd name="T30" fmla="*/ 1 w 719"/>
                  <a:gd name="T31" fmla="*/ 336 h 353"/>
                  <a:gd name="T32" fmla="*/ 131 w 719"/>
                  <a:gd name="T33" fmla="*/ 304 h 353"/>
                  <a:gd name="T34" fmla="*/ 140 w 719"/>
                  <a:gd name="T35" fmla="*/ 297 h 353"/>
                  <a:gd name="T36" fmla="*/ 162 w 719"/>
                  <a:gd name="T37" fmla="*/ 283 h 353"/>
                  <a:gd name="T38" fmla="*/ 278 w 719"/>
                  <a:gd name="T39" fmla="*/ 267 h 353"/>
                  <a:gd name="T40" fmla="*/ 288 w 719"/>
                  <a:gd name="T41" fmla="*/ 268 h 353"/>
                  <a:gd name="T42" fmla="*/ 307 w 719"/>
                  <a:gd name="T43" fmla="*/ 297 h 353"/>
                  <a:gd name="T44" fmla="*/ 523 w 719"/>
                  <a:gd name="T45" fmla="*/ 353 h 353"/>
                  <a:gd name="T46" fmla="*/ 557 w 719"/>
                  <a:gd name="T47" fmla="*/ 337 h 353"/>
                  <a:gd name="T48" fmla="*/ 584 w 719"/>
                  <a:gd name="T49" fmla="*/ 307 h 353"/>
                  <a:gd name="T50" fmla="*/ 592 w 719"/>
                  <a:gd name="T51" fmla="*/ 288 h 353"/>
                  <a:gd name="T52" fmla="*/ 607 w 719"/>
                  <a:gd name="T53" fmla="*/ 261 h 353"/>
                  <a:gd name="T54" fmla="*/ 665 w 719"/>
                  <a:gd name="T55" fmla="*/ 229 h 353"/>
                  <a:gd name="T56" fmla="*/ 685 w 719"/>
                  <a:gd name="T57" fmla="*/ 199 h 353"/>
                  <a:gd name="T58" fmla="*/ 666 w 719"/>
                  <a:gd name="T59" fmla="*/ 189 h 353"/>
                  <a:gd name="T60" fmla="*/ 660 w 719"/>
                  <a:gd name="T61" fmla="*/ 199 h 353"/>
                  <a:gd name="T62" fmla="*/ 656 w 719"/>
                  <a:gd name="T63" fmla="*/ 185 h 353"/>
                  <a:gd name="T64" fmla="*/ 663 w 719"/>
                  <a:gd name="T65" fmla="*/ 170 h 353"/>
                  <a:gd name="T66" fmla="*/ 661 w 719"/>
                  <a:gd name="T67" fmla="*/ 155 h 353"/>
                  <a:gd name="T68" fmla="*/ 653 w 719"/>
                  <a:gd name="T69" fmla="*/ 147 h 353"/>
                  <a:gd name="T70" fmla="*/ 668 w 719"/>
                  <a:gd name="T71" fmla="*/ 145 h 353"/>
                  <a:gd name="T72" fmla="*/ 680 w 719"/>
                  <a:gd name="T73" fmla="*/ 150 h 353"/>
                  <a:gd name="T74" fmla="*/ 703 w 719"/>
                  <a:gd name="T75" fmla="*/ 138 h 353"/>
                  <a:gd name="T76" fmla="*/ 719 w 719"/>
                  <a:gd name="T77" fmla="*/ 108 h 353"/>
                  <a:gd name="T78" fmla="*/ 710 w 719"/>
                  <a:gd name="T79" fmla="*/ 84 h 353"/>
                  <a:gd name="T80" fmla="*/ 697 w 719"/>
                  <a:gd name="T81" fmla="*/ 86 h 353"/>
                  <a:gd name="T82" fmla="*/ 692 w 719"/>
                  <a:gd name="T83" fmla="*/ 104 h 353"/>
                  <a:gd name="T84" fmla="*/ 680 w 719"/>
                  <a:gd name="T85" fmla="*/ 81 h 353"/>
                  <a:gd name="T86" fmla="*/ 634 w 719"/>
                  <a:gd name="T87" fmla="*/ 98 h 353"/>
                  <a:gd name="T88" fmla="*/ 622 w 719"/>
                  <a:gd name="T89" fmla="*/ 64 h 353"/>
                  <a:gd name="T90" fmla="*/ 636 w 719"/>
                  <a:gd name="T91" fmla="*/ 79 h 353"/>
                  <a:gd name="T92" fmla="*/ 649 w 719"/>
                  <a:gd name="T93" fmla="*/ 79 h 353"/>
                  <a:gd name="T94" fmla="*/ 675 w 719"/>
                  <a:gd name="T95" fmla="*/ 59 h 353"/>
                  <a:gd name="T96" fmla="*/ 683 w 719"/>
                  <a:gd name="T97" fmla="*/ 54 h 353"/>
                  <a:gd name="T98" fmla="*/ 700 w 719"/>
                  <a:gd name="T99" fmla="*/ 62 h 353"/>
                  <a:gd name="T100" fmla="*/ 695 w 719"/>
                  <a:gd name="T101" fmla="*/ 50 h 353"/>
                  <a:gd name="T102" fmla="*/ 682 w 719"/>
                  <a:gd name="T103" fmla="*/ 30 h 353"/>
                  <a:gd name="T104" fmla="*/ 675 w 719"/>
                  <a:gd name="T10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9" h="353">
                    <a:moveTo>
                      <a:pt x="611" y="18"/>
                    </a:moveTo>
                    <a:lnTo>
                      <a:pt x="545" y="35"/>
                    </a:lnTo>
                    <a:lnTo>
                      <a:pt x="464" y="55"/>
                    </a:lnTo>
                    <a:lnTo>
                      <a:pt x="388" y="74"/>
                    </a:lnTo>
                    <a:lnTo>
                      <a:pt x="319" y="91"/>
                    </a:lnTo>
                    <a:lnTo>
                      <a:pt x="246" y="108"/>
                    </a:lnTo>
                    <a:lnTo>
                      <a:pt x="192" y="118"/>
                    </a:lnTo>
                    <a:lnTo>
                      <a:pt x="190" y="135"/>
                    </a:lnTo>
                    <a:lnTo>
                      <a:pt x="194" y="138"/>
                    </a:lnTo>
                    <a:lnTo>
                      <a:pt x="190" y="148"/>
                    </a:lnTo>
                    <a:lnTo>
                      <a:pt x="195" y="153"/>
                    </a:lnTo>
                    <a:lnTo>
                      <a:pt x="187" y="153"/>
                    </a:lnTo>
                    <a:lnTo>
                      <a:pt x="180" y="162"/>
                    </a:lnTo>
                    <a:lnTo>
                      <a:pt x="170" y="185"/>
                    </a:lnTo>
                    <a:lnTo>
                      <a:pt x="158" y="182"/>
                    </a:lnTo>
                    <a:lnTo>
                      <a:pt x="151" y="185"/>
                    </a:lnTo>
                    <a:lnTo>
                      <a:pt x="133" y="209"/>
                    </a:lnTo>
                    <a:lnTo>
                      <a:pt x="124" y="199"/>
                    </a:lnTo>
                    <a:lnTo>
                      <a:pt x="114" y="207"/>
                    </a:lnTo>
                    <a:lnTo>
                      <a:pt x="113" y="216"/>
                    </a:lnTo>
                    <a:lnTo>
                      <a:pt x="104" y="216"/>
                    </a:lnTo>
                    <a:lnTo>
                      <a:pt x="104" y="223"/>
                    </a:lnTo>
                    <a:lnTo>
                      <a:pt x="99" y="234"/>
                    </a:lnTo>
                    <a:lnTo>
                      <a:pt x="86" y="239"/>
                    </a:lnTo>
                    <a:lnTo>
                      <a:pt x="62" y="265"/>
                    </a:lnTo>
                    <a:lnTo>
                      <a:pt x="40" y="270"/>
                    </a:lnTo>
                    <a:lnTo>
                      <a:pt x="28" y="277"/>
                    </a:lnTo>
                    <a:lnTo>
                      <a:pt x="20" y="288"/>
                    </a:lnTo>
                    <a:lnTo>
                      <a:pt x="16" y="305"/>
                    </a:lnTo>
                    <a:lnTo>
                      <a:pt x="3" y="309"/>
                    </a:lnTo>
                    <a:lnTo>
                      <a:pt x="0" y="312"/>
                    </a:lnTo>
                    <a:lnTo>
                      <a:pt x="1" y="336"/>
                    </a:lnTo>
                    <a:lnTo>
                      <a:pt x="106" y="315"/>
                    </a:lnTo>
                    <a:lnTo>
                      <a:pt x="131" y="304"/>
                    </a:lnTo>
                    <a:lnTo>
                      <a:pt x="135" y="305"/>
                    </a:lnTo>
                    <a:lnTo>
                      <a:pt x="140" y="297"/>
                    </a:lnTo>
                    <a:lnTo>
                      <a:pt x="160" y="288"/>
                    </a:lnTo>
                    <a:lnTo>
                      <a:pt x="162" y="283"/>
                    </a:lnTo>
                    <a:lnTo>
                      <a:pt x="253" y="270"/>
                    </a:lnTo>
                    <a:lnTo>
                      <a:pt x="278" y="267"/>
                    </a:lnTo>
                    <a:lnTo>
                      <a:pt x="281" y="277"/>
                    </a:lnTo>
                    <a:lnTo>
                      <a:pt x="288" y="268"/>
                    </a:lnTo>
                    <a:lnTo>
                      <a:pt x="305" y="282"/>
                    </a:lnTo>
                    <a:lnTo>
                      <a:pt x="307" y="297"/>
                    </a:lnTo>
                    <a:lnTo>
                      <a:pt x="403" y="275"/>
                    </a:lnTo>
                    <a:lnTo>
                      <a:pt x="523" y="353"/>
                    </a:lnTo>
                    <a:lnTo>
                      <a:pt x="531" y="348"/>
                    </a:lnTo>
                    <a:lnTo>
                      <a:pt x="557" y="337"/>
                    </a:lnTo>
                    <a:lnTo>
                      <a:pt x="584" y="315"/>
                    </a:lnTo>
                    <a:lnTo>
                      <a:pt x="584" y="307"/>
                    </a:lnTo>
                    <a:lnTo>
                      <a:pt x="585" y="299"/>
                    </a:lnTo>
                    <a:lnTo>
                      <a:pt x="592" y="288"/>
                    </a:lnTo>
                    <a:lnTo>
                      <a:pt x="597" y="273"/>
                    </a:lnTo>
                    <a:lnTo>
                      <a:pt x="607" y="261"/>
                    </a:lnTo>
                    <a:lnTo>
                      <a:pt x="633" y="239"/>
                    </a:lnTo>
                    <a:lnTo>
                      <a:pt x="665" y="229"/>
                    </a:lnTo>
                    <a:lnTo>
                      <a:pt x="683" y="209"/>
                    </a:lnTo>
                    <a:lnTo>
                      <a:pt x="685" y="199"/>
                    </a:lnTo>
                    <a:lnTo>
                      <a:pt x="682" y="189"/>
                    </a:lnTo>
                    <a:lnTo>
                      <a:pt x="666" y="189"/>
                    </a:lnTo>
                    <a:lnTo>
                      <a:pt x="660" y="194"/>
                    </a:lnTo>
                    <a:lnTo>
                      <a:pt x="660" y="199"/>
                    </a:lnTo>
                    <a:lnTo>
                      <a:pt x="658" y="194"/>
                    </a:lnTo>
                    <a:lnTo>
                      <a:pt x="656" y="185"/>
                    </a:lnTo>
                    <a:lnTo>
                      <a:pt x="661" y="177"/>
                    </a:lnTo>
                    <a:lnTo>
                      <a:pt x="663" y="170"/>
                    </a:lnTo>
                    <a:lnTo>
                      <a:pt x="668" y="160"/>
                    </a:lnTo>
                    <a:lnTo>
                      <a:pt x="661" y="155"/>
                    </a:lnTo>
                    <a:lnTo>
                      <a:pt x="634" y="152"/>
                    </a:lnTo>
                    <a:lnTo>
                      <a:pt x="653" y="147"/>
                    </a:lnTo>
                    <a:lnTo>
                      <a:pt x="661" y="135"/>
                    </a:lnTo>
                    <a:lnTo>
                      <a:pt x="668" y="145"/>
                    </a:lnTo>
                    <a:lnTo>
                      <a:pt x="673" y="143"/>
                    </a:lnTo>
                    <a:lnTo>
                      <a:pt x="680" y="150"/>
                    </a:lnTo>
                    <a:lnTo>
                      <a:pt x="695" y="145"/>
                    </a:lnTo>
                    <a:lnTo>
                      <a:pt x="703" y="138"/>
                    </a:lnTo>
                    <a:lnTo>
                      <a:pt x="712" y="115"/>
                    </a:lnTo>
                    <a:lnTo>
                      <a:pt x="719" y="108"/>
                    </a:lnTo>
                    <a:lnTo>
                      <a:pt x="715" y="94"/>
                    </a:lnTo>
                    <a:lnTo>
                      <a:pt x="710" y="84"/>
                    </a:lnTo>
                    <a:lnTo>
                      <a:pt x="702" y="76"/>
                    </a:lnTo>
                    <a:lnTo>
                      <a:pt x="697" y="86"/>
                    </a:lnTo>
                    <a:lnTo>
                      <a:pt x="693" y="104"/>
                    </a:lnTo>
                    <a:lnTo>
                      <a:pt x="692" y="104"/>
                    </a:lnTo>
                    <a:lnTo>
                      <a:pt x="688" y="99"/>
                    </a:lnTo>
                    <a:lnTo>
                      <a:pt x="680" y="81"/>
                    </a:lnTo>
                    <a:lnTo>
                      <a:pt x="644" y="98"/>
                    </a:lnTo>
                    <a:lnTo>
                      <a:pt x="634" y="98"/>
                    </a:lnTo>
                    <a:lnTo>
                      <a:pt x="629" y="86"/>
                    </a:lnTo>
                    <a:lnTo>
                      <a:pt x="622" y="64"/>
                    </a:lnTo>
                    <a:lnTo>
                      <a:pt x="626" y="59"/>
                    </a:lnTo>
                    <a:lnTo>
                      <a:pt x="636" y="79"/>
                    </a:lnTo>
                    <a:lnTo>
                      <a:pt x="643" y="81"/>
                    </a:lnTo>
                    <a:lnTo>
                      <a:pt x="649" y="79"/>
                    </a:lnTo>
                    <a:lnTo>
                      <a:pt x="668" y="61"/>
                    </a:lnTo>
                    <a:lnTo>
                      <a:pt x="675" y="59"/>
                    </a:lnTo>
                    <a:lnTo>
                      <a:pt x="673" y="52"/>
                    </a:lnTo>
                    <a:lnTo>
                      <a:pt x="683" y="54"/>
                    </a:lnTo>
                    <a:lnTo>
                      <a:pt x="693" y="52"/>
                    </a:lnTo>
                    <a:lnTo>
                      <a:pt x="700" y="62"/>
                    </a:lnTo>
                    <a:lnTo>
                      <a:pt x="700" y="61"/>
                    </a:lnTo>
                    <a:lnTo>
                      <a:pt x="695" y="50"/>
                    </a:lnTo>
                    <a:lnTo>
                      <a:pt x="687" y="42"/>
                    </a:lnTo>
                    <a:lnTo>
                      <a:pt x="682" y="30"/>
                    </a:lnTo>
                    <a:lnTo>
                      <a:pt x="676" y="27"/>
                    </a:lnTo>
                    <a:lnTo>
                      <a:pt x="675" y="0"/>
                    </a:lnTo>
                    <a:lnTo>
                      <a:pt x="611" y="18"/>
                    </a:lnTo>
                    <a:close/>
                  </a:path>
                </a:pathLst>
              </a:custGeom>
              <a:solidFill>
                <a:srgbClr val="BAC6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80"/>
              <p:cNvSpPr>
                <a:spLocks/>
              </p:cNvSpPr>
              <p:nvPr userDrawn="1"/>
            </p:nvSpPr>
            <p:spPr bwMode="auto">
              <a:xfrm>
                <a:off x="3480" y="2801"/>
                <a:ext cx="719" cy="353"/>
              </a:xfrm>
              <a:custGeom>
                <a:avLst/>
                <a:gdLst>
                  <a:gd name="T0" fmla="*/ 545 w 719"/>
                  <a:gd name="T1" fmla="*/ 35 h 353"/>
                  <a:gd name="T2" fmla="*/ 388 w 719"/>
                  <a:gd name="T3" fmla="*/ 74 h 353"/>
                  <a:gd name="T4" fmla="*/ 246 w 719"/>
                  <a:gd name="T5" fmla="*/ 108 h 353"/>
                  <a:gd name="T6" fmla="*/ 190 w 719"/>
                  <a:gd name="T7" fmla="*/ 135 h 353"/>
                  <a:gd name="T8" fmla="*/ 190 w 719"/>
                  <a:gd name="T9" fmla="*/ 148 h 353"/>
                  <a:gd name="T10" fmla="*/ 187 w 719"/>
                  <a:gd name="T11" fmla="*/ 153 h 353"/>
                  <a:gd name="T12" fmla="*/ 170 w 719"/>
                  <a:gd name="T13" fmla="*/ 185 h 353"/>
                  <a:gd name="T14" fmla="*/ 151 w 719"/>
                  <a:gd name="T15" fmla="*/ 185 h 353"/>
                  <a:gd name="T16" fmla="*/ 124 w 719"/>
                  <a:gd name="T17" fmla="*/ 199 h 353"/>
                  <a:gd name="T18" fmla="*/ 113 w 719"/>
                  <a:gd name="T19" fmla="*/ 216 h 353"/>
                  <a:gd name="T20" fmla="*/ 104 w 719"/>
                  <a:gd name="T21" fmla="*/ 223 h 353"/>
                  <a:gd name="T22" fmla="*/ 86 w 719"/>
                  <a:gd name="T23" fmla="*/ 239 h 353"/>
                  <a:gd name="T24" fmla="*/ 40 w 719"/>
                  <a:gd name="T25" fmla="*/ 270 h 353"/>
                  <a:gd name="T26" fmla="*/ 20 w 719"/>
                  <a:gd name="T27" fmla="*/ 288 h 353"/>
                  <a:gd name="T28" fmla="*/ 3 w 719"/>
                  <a:gd name="T29" fmla="*/ 309 h 353"/>
                  <a:gd name="T30" fmla="*/ 1 w 719"/>
                  <a:gd name="T31" fmla="*/ 336 h 353"/>
                  <a:gd name="T32" fmla="*/ 131 w 719"/>
                  <a:gd name="T33" fmla="*/ 304 h 353"/>
                  <a:gd name="T34" fmla="*/ 140 w 719"/>
                  <a:gd name="T35" fmla="*/ 297 h 353"/>
                  <a:gd name="T36" fmla="*/ 162 w 719"/>
                  <a:gd name="T37" fmla="*/ 283 h 353"/>
                  <a:gd name="T38" fmla="*/ 278 w 719"/>
                  <a:gd name="T39" fmla="*/ 267 h 353"/>
                  <a:gd name="T40" fmla="*/ 288 w 719"/>
                  <a:gd name="T41" fmla="*/ 268 h 353"/>
                  <a:gd name="T42" fmla="*/ 307 w 719"/>
                  <a:gd name="T43" fmla="*/ 297 h 353"/>
                  <a:gd name="T44" fmla="*/ 523 w 719"/>
                  <a:gd name="T45" fmla="*/ 353 h 353"/>
                  <a:gd name="T46" fmla="*/ 557 w 719"/>
                  <a:gd name="T47" fmla="*/ 337 h 353"/>
                  <a:gd name="T48" fmla="*/ 584 w 719"/>
                  <a:gd name="T49" fmla="*/ 307 h 353"/>
                  <a:gd name="T50" fmla="*/ 592 w 719"/>
                  <a:gd name="T51" fmla="*/ 288 h 353"/>
                  <a:gd name="T52" fmla="*/ 607 w 719"/>
                  <a:gd name="T53" fmla="*/ 261 h 353"/>
                  <a:gd name="T54" fmla="*/ 665 w 719"/>
                  <a:gd name="T55" fmla="*/ 229 h 353"/>
                  <a:gd name="T56" fmla="*/ 685 w 719"/>
                  <a:gd name="T57" fmla="*/ 199 h 353"/>
                  <a:gd name="T58" fmla="*/ 666 w 719"/>
                  <a:gd name="T59" fmla="*/ 189 h 353"/>
                  <a:gd name="T60" fmla="*/ 660 w 719"/>
                  <a:gd name="T61" fmla="*/ 199 h 353"/>
                  <a:gd name="T62" fmla="*/ 656 w 719"/>
                  <a:gd name="T63" fmla="*/ 185 h 353"/>
                  <a:gd name="T64" fmla="*/ 663 w 719"/>
                  <a:gd name="T65" fmla="*/ 170 h 353"/>
                  <a:gd name="T66" fmla="*/ 661 w 719"/>
                  <a:gd name="T67" fmla="*/ 155 h 353"/>
                  <a:gd name="T68" fmla="*/ 653 w 719"/>
                  <a:gd name="T69" fmla="*/ 147 h 353"/>
                  <a:gd name="T70" fmla="*/ 668 w 719"/>
                  <a:gd name="T71" fmla="*/ 145 h 353"/>
                  <a:gd name="T72" fmla="*/ 680 w 719"/>
                  <a:gd name="T73" fmla="*/ 150 h 353"/>
                  <a:gd name="T74" fmla="*/ 703 w 719"/>
                  <a:gd name="T75" fmla="*/ 138 h 353"/>
                  <a:gd name="T76" fmla="*/ 719 w 719"/>
                  <a:gd name="T77" fmla="*/ 108 h 353"/>
                  <a:gd name="T78" fmla="*/ 710 w 719"/>
                  <a:gd name="T79" fmla="*/ 84 h 353"/>
                  <a:gd name="T80" fmla="*/ 697 w 719"/>
                  <a:gd name="T81" fmla="*/ 86 h 353"/>
                  <a:gd name="T82" fmla="*/ 692 w 719"/>
                  <a:gd name="T83" fmla="*/ 104 h 353"/>
                  <a:gd name="T84" fmla="*/ 680 w 719"/>
                  <a:gd name="T85" fmla="*/ 81 h 353"/>
                  <a:gd name="T86" fmla="*/ 634 w 719"/>
                  <a:gd name="T87" fmla="*/ 98 h 353"/>
                  <a:gd name="T88" fmla="*/ 622 w 719"/>
                  <a:gd name="T89" fmla="*/ 64 h 353"/>
                  <a:gd name="T90" fmla="*/ 636 w 719"/>
                  <a:gd name="T91" fmla="*/ 79 h 353"/>
                  <a:gd name="T92" fmla="*/ 649 w 719"/>
                  <a:gd name="T93" fmla="*/ 79 h 353"/>
                  <a:gd name="T94" fmla="*/ 675 w 719"/>
                  <a:gd name="T95" fmla="*/ 59 h 353"/>
                  <a:gd name="T96" fmla="*/ 683 w 719"/>
                  <a:gd name="T97" fmla="*/ 54 h 353"/>
                  <a:gd name="T98" fmla="*/ 700 w 719"/>
                  <a:gd name="T99" fmla="*/ 62 h 353"/>
                  <a:gd name="T100" fmla="*/ 695 w 719"/>
                  <a:gd name="T101" fmla="*/ 50 h 353"/>
                  <a:gd name="T102" fmla="*/ 682 w 719"/>
                  <a:gd name="T103" fmla="*/ 30 h 353"/>
                  <a:gd name="T104" fmla="*/ 675 w 719"/>
                  <a:gd name="T10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9" h="353">
                    <a:moveTo>
                      <a:pt x="611" y="18"/>
                    </a:moveTo>
                    <a:lnTo>
                      <a:pt x="545" y="35"/>
                    </a:lnTo>
                    <a:lnTo>
                      <a:pt x="464" y="55"/>
                    </a:lnTo>
                    <a:lnTo>
                      <a:pt x="388" y="74"/>
                    </a:lnTo>
                    <a:lnTo>
                      <a:pt x="319" y="91"/>
                    </a:lnTo>
                    <a:lnTo>
                      <a:pt x="246" y="108"/>
                    </a:lnTo>
                    <a:lnTo>
                      <a:pt x="192" y="118"/>
                    </a:lnTo>
                    <a:lnTo>
                      <a:pt x="190" y="135"/>
                    </a:lnTo>
                    <a:lnTo>
                      <a:pt x="194" y="138"/>
                    </a:lnTo>
                    <a:lnTo>
                      <a:pt x="190" y="148"/>
                    </a:lnTo>
                    <a:lnTo>
                      <a:pt x="195" y="153"/>
                    </a:lnTo>
                    <a:lnTo>
                      <a:pt x="187" y="153"/>
                    </a:lnTo>
                    <a:lnTo>
                      <a:pt x="180" y="162"/>
                    </a:lnTo>
                    <a:lnTo>
                      <a:pt x="170" y="185"/>
                    </a:lnTo>
                    <a:lnTo>
                      <a:pt x="158" y="182"/>
                    </a:lnTo>
                    <a:lnTo>
                      <a:pt x="151" y="185"/>
                    </a:lnTo>
                    <a:lnTo>
                      <a:pt x="133" y="209"/>
                    </a:lnTo>
                    <a:lnTo>
                      <a:pt x="124" y="199"/>
                    </a:lnTo>
                    <a:lnTo>
                      <a:pt x="114" y="207"/>
                    </a:lnTo>
                    <a:lnTo>
                      <a:pt x="113" y="216"/>
                    </a:lnTo>
                    <a:lnTo>
                      <a:pt x="104" y="216"/>
                    </a:lnTo>
                    <a:lnTo>
                      <a:pt x="104" y="223"/>
                    </a:lnTo>
                    <a:lnTo>
                      <a:pt x="99" y="234"/>
                    </a:lnTo>
                    <a:lnTo>
                      <a:pt x="86" y="239"/>
                    </a:lnTo>
                    <a:lnTo>
                      <a:pt x="62" y="265"/>
                    </a:lnTo>
                    <a:lnTo>
                      <a:pt x="40" y="270"/>
                    </a:lnTo>
                    <a:lnTo>
                      <a:pt x="28" y="277"/>
                    </a:lnTo>
                    <a:lnTo>
                      <a:pt x="20" y="288"/>
                    </a:lnTo>
                    <a:lnTo>
                      <a:pt x="16" y="305"/>
                    </a:lnTo>
                    <a:lnTo>
                      <a:pt x="3" y="309"/>
                    </a:lnTo>
                    <a:lnTo>
                      <a:pt x="0" y="312"/>
                    </a:lnTo>
                    <a:lnTo>
                      <a:pt x="1" y="336"/>
                    </a:lnTo>
                    <a:lnTo>
                      <a:pt x="106" y="315"/>
                    </a:lnTo>
                    <a:lnTo>
                      <a:pt x="131" y="304"/>
                    </a:lnTo>
                    <a:lnTo>
                      <a:pt x="135" y="305"/>
                    </a:lnTo>
                    <a:lnTo>
                      <a:pt x="140" y="297"/>
                    </a:lnTo>
                    <a:lnTo>
                      <a:pt x="160" y="288"/>
                    </a:lnTo>
                    <a:lnTo>
                      <a:pt x="162" y="283"/>
                    </a:lnTo>
                    <a:lnTo>
                      <a:pt x="253" y="270"/>
                    </a:lnTo>
                    <a:lnTo>
                      <a:pt x="278" y="267"/>
                    </a:lnTo>
                    <a:lnTo>
                      <a:pt x="281" y="277"/>
                    </a:lnTo>
                    <a:lnTo>
                      <a:pt x="288" y="268"/>
                    </a:lnTo>
                    <a:lnTo>
                      <a:pt x="305" y="282"/>
                    </a:lnTo>
                    <a:lnTo>
                      <a:pt x="307" y="297"/>
                    </a:lnTo>
                    <a:lnTo>
                      <a:pt x="403" y="275"/>
                    </a:lnTo>
                    <a:lnTo>
                      <a:pt x="523" y="353"/>
                    </a:lnTo>
                    <a:lnTo>
                      <a:pt x="531" y="348"/>
                    </a:lnTo>
                    <a:lnTo>
                      <a:pt x="557" y="337"/>
                    </a:lnTo>
                    <a:lnTo>
                      <a:pt x="584" y="315"/>
                    </a:lnTo>
                    <a:lnTo>
                      <a:pt x="584" y="307"/>
                    </a:lnTo>
                    <a:lnTo>
                      <a:pt x="585" y="299"/>
                    </a:lnTo>
                    <a:lnTo>
                      <a:pt x="592" y="288"/>
                    </a:lnTo>
                    <a:lnTo>
                      <a:pt x="597" y="273"/>
                    </a:lnTo>
                    <a:lnTo>
                      <a:pt x="607" y="261"/>
                    </a:lnTo>
                    <a:lnTo>
                      <a:pt x="633" y="239"/>
                    </a:lnTo>
                    <a:lnTo>
                      <a:pt x="665" y="229"/>
                    </a:lnTo>
                    <a:lnTo>
                      <a:pt x="683" y="209"/>
                    </a:lnTo>
                    <a:lnTo>
                      <a:pt x="685" y="199"/>
                    </a:lnTo>
                    <a:lnTo>
                      <a:pt x="682" y="189"/>
                    </a:lnTo>
                    <a:lnTo>
                      <a:pt x="666" y="189"/>
                    </a:lnTo>
                    <a:lnTo>
                      <a:pt x="660" y="194"/>
                    </a:lnTo>
                    <a:lnTo>
                      <a:pt x="660" y="199"/>
                    </a:lnTo>
                    <a:lnTo>
                      <a:pt x="658" y="194"/>
                    </a:lnTo>
                    <a:lnTo>
                      <a:pt x="656" y="185"/>
                    </a:lnTo>
                    <a:lnTo>
                      <a:pt x="661" y="177"/>
                    </a:lnTo>
                    <a:lnTo>
                      <a:pt x="663" y="170"/>
                    </a:lnTo>
                    <a:lnTo>
                      <a:pt x="668" y="160"/>
                    </a:lnTo>
                    <a:lnTo>
                      <a:pt x="661" y="155"/>
                    </a:lnTo>
                    <a:lnTo>
                      <a:pt x="634" y="152"/>
                    </a:lnTo>
                    <a:lnTo>
                      <a:pt x="653" y="147"/>
                    </a:lnTo>
                    <a:lnTo>
                      <a:pt x="661" y="135"/>
                    </a:lnTo>
                    <a:lnTo>
                      <a:pt x="668" y="145"/>
                    </a:lnTo>
                    <a:lnTo>
                      <a:pt x="673" y="143"/>
                    </a:lnTo>
                    <a:lnTo>
                      <a:pt x="680" y="150"/>
                    </a:lnTo>
                    <a:lnTo>
                      <a:pt x="695" y="145"/>
                    </a:lnTo>
                    <a:lnTo>
                      <a:pt x="703" y="138"/>
                    </a:lnTo>
                    <a:lnTo>
                      <a:pt x="712" y="115"/>
                    </a:lnTo>
                    <a:lnTo>
                      <a:pt x="719" y="108"/>
                    </a:lnTo>
                    <a:lnTo>
                      <a:pt x="715" y="94"/>
                    </a:lnTo>
                    <a:lnTo>
                      <a:pt x="710" y="84"/>
                    </a:lnTo>
                    <a:lnTo>
                      <a:pt x="702" y="76"/>
                    </a:lnTo>
                    <a:lnTo>
                      <a:pt x="697" y="86"/>
                    </a:lnTo>
                    <a:lnTo>
                      <a:pt x="693" y="104"/>
                    </a:lnTo>
                    <a:lnTo>
                      <a:pt x="692" y="104"/>
                    </a:lnTo>
                    <a:lnTo>
                      <a:pt x="688" y="99"/>
                    </a:lnTo>
                    <a:lnTo>
                      <a:pt x="680" y="81"/>
                    </a:lnTo>
                    <a:lnTo>
                      <a:pt x="644" y="98"/>
                    </a:lnTo>
                    <a:lnTo>
                      <a:pt x="634" y="98"/>
                    </a:lnTo>
                    <a:lnTo>
                      <a:pt x="629" y="86"/>
                    </a:lnTo>
                    <a:lnTo>
                      <a:pt x="622" y="64"/>
                    </a:lnTo>
                    <a:lnTo>
                      <a:pt x="626" y="59"/>
                    </a:lnTo>
                    <a:lnTo>
                      <a:pt x="636" y="79"/>
                    </a:lnTo>
                    <a:lnTo>
                      <a:pt x="643" y="81"/>
                    </a:lnTo>
                    <a:lnTo>
                      <a:pt x="649" y="79"/>
                    </a:lnTo>
                    <a:lnTo>
                      <a:pt x="668" y="61"/>
                    </a:lnTo>
                    <a:lnTo>
                      <a:pt x="675" y="59"/>
                    </a:lnTo>
                    <a:lnTo>
                      <a:pt x="673" y="52"/>
                    </a:lnTo>
                    <a:lnTo>
                      <a:pt x="683" y="54"/>
                    </a:lnTo>
                    <a:lnTo>
                      <a:pt x="693" y="52"/>
                    </a:lnTo>
                    <a:lnTo>
                      <a:pt x="700" y="62"/>
                    </a:lnTo>
                    <a:lnTo>
                      <a:pt x="700" y="61"/>
                    </a:lnTo>
                    <a:lnTo>
                      <a:pt x="695" y="50"/>
                    </a:lnTo>
                    <a:lnTo>
                      <a:pt x="687" y="42"/>
                    </a:lnTo>
                    <a:lnTo>
                      <a:pt x="682" y="30"/>
                    </a:lnTo>
                    <a:lnTo>
                      <a:pt x="676" y="27"/>
                    </a:lnTo>
                    <a:lnTo>
                      <a:pt x="675" y="0"/>
                    </a:lnTo>
                    <a:lnTo>
                      <a:pt x="611" y="1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" name="Oval 210"/>
            <p:cNvSpPr>
              <a:spLocks noChangeArrowheads="1"/>
            </p:cNvSpPr>
            <p:nvPr userDrawn="1"/>
          </p:nvSpPr>
          <p:spPr bwMode="auto">
            <a:xfrm>
              <a:off x="1098" y="1091"/>
              <a:ext cx="115" cy="115"/>
            </a:xfrm>
            <a:prstGeom prst="ellipse">
              <a:avLst/>
            </a:prstGeom>
            <a:solidFill>
              <a:srgbClr val="6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11"/>
            <p:cNvSpPr>
              <a:spLocks noChangeArrowheads="1"/>
            </p:cNvSpPr>
            <p:nvPr userDrawn="1"/>
          </p:nvSpPr>
          <p:spPr bwMode="auto">
            <a:xfrm>
              <a:off x="1078" y="1187"/>
              <a:ext cx="115" cy="115"/>
            </a:xfrm>
            <a:prstGeom prst="ellipse">
              <a:avLst/>
            </a:prstGeom>
            <a:solidFill>
              <a:srgbClr val="6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12"/>
            <p:cNvSpPr>
              <a:spLocks noChangeArrowheads="1"/>
            </p:cNvSpPr>
            <p:nvPr userDrawn="1"/>
          </p:nvSpPr>
          <p:spPr bwMode="auto">
            <a:xfrm>
              <a:off x="1255" y="1238"/>
              <a:ext cx="115" cy="115"/>
            </a:xfrm>
            <a:prstGeom prst="ellipse">
              <a:avLst/>
            </a:prstGeom>
            <a:solidFill>
              <a:srgbClr val="2A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213"/>
            <p:cNvSpPr>
              <a:spLocks noChangeArrowheads="1"/>
            </p:cNvSpPr>
            <p:nvPr userDrawn="1"/>
          </p:nvSpPr>
          <p:spPr bwMode="auto">
            <a:xfrm>
              <a:off x="1239" y="1470"/>
              <a:ext cx="115" cy="115"/>
            </a:xfrm>
            <a:prstGeom prst="ellipse">
              <a:avLst/>
            </a:prstGeom>
            <a:solidFill>
              <a:schemeClr val="accent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214"/>
            <p:cNvSpPr>
              <a:spLocks noChangeArrowheads="1"/>
            </p:cNvSpPr>
            <p:nvPr userDrawn="1"/>
          </p:nvSpPr>
          <p:spPr bwMode="auto">
            <a:xfrm>
              <a:off x="1239" y="1470"/>
              <a:ext cx="115" cy="115"/>
            </a:xfrm>
            <a:prstGeom prst="ellipse">
              <a:avLst/>
            </a:prstGeom>
            <a:noFill/>
            <a:ln w="11113" cap="flat">
              <a:solidFill>
                <a:srgbClr val="2ABC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15"/>
            <p:cNvSpPr>
              <a:spLocks noChangeArrowheads="1"/>
            </p:cNvSpPr>
            <p:nvPr userDrawn="1"/>
          </p:nvSpPr>
          <p:spPr bwMode="auto">
            <a:xfrm>
              <a:off x="1307" y="1297"/>
              <a:ext cx="115" cy="115"/>
            </a:xfrm>
            <a:prstGeom prst="ellipse">
              <a:avLst/>
            </a:prstGeom>
            <a:solidFill>
              <a:srgbClr val="E48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16"/>
            <p:cNvSpPr>
              <a:spLocks noChangeArrowheads="1"/>
            </p:cNvSpPr>
            <p:nvPr userDrawn="1"/>
          </p:nvSpPr>
          <p:spPr bwMode="auto">
            <a:xfrm>
              <a:off x="777" y="809"/>
              <a:ext cx="115" cy="115"/>
            </a:xfrm>
            <a:prstGeom prst="ellipse">
              <a:avLst/>
            </a:prstGeom>
            <a:solidFill>
              <a:srgbClr val="E48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17"/>
            <p:cNvSpPr>
              <a:spLocks noChangeArrowheads="1"/>
            </p:cNvSpPr>
            <p:nvPr userDrawn="1"/>
          </p:nvSpPr>
          <p:spPr bwMode="auto">
            <a:xfrm>
              <a:off x="3875" y="2850"/>
              <a:ext cx="115" cy="115"/>
            </a:xfrm>
            <a:prstGeom prst="ellipse">
              <a:avLst/>
            </a:prstGeom>
            <a:solidFill>
              <a:srgbClr val="6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18"/>
            <p:cNvSpPr>
              <a:spLocks noChangeArrowheads="1"/>
            </p:cNvSpPr>
            <p:nvPr userDrawn="1"/>
          </p:nvSpPr>
          <p:spPr bwMode="auto">
            <a:xfrm>
              <a:off x="487" y="2093"/>
              <a:ext cx="115" cy="115"/>
            </a:xfrm>
            <a:prstGeom prst="ellipse">
              <a:avLst/>
            </a:prstGeom>
            <a:solidFill>
              <a:srgbClr val="FFFFFF"/>
            </a:solidFill>
            <a:ln w="17463" cap="flat">
              <a:solidFill>
                <a:srgbClr val="B0A1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19"/>
            <p:cNvSpPr>
              <a:spLocks noChangeArrowheads="1"/>
            </p:cNvSpPr>
            <p:nvPr userDrawn="1"/>
          </p:nvSpPr>
          <p:spPr bwMode="auto">
            <a:xfrm>
              <a:off x="487" y="2093"/>
              <a:ext cx="115" cy="115"/>
            </a:xfrm>
            <a:prstGeom prst="ellipse">
              <a:avLst/>
            </a:prstGeom>
            <a:noFill/>
            <a:ln w="17463" cap="flat">
              <a:solidFill>
                <a:srgbClr val="B0A1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220"/>
            <p:cNvSpPr>
              <a:spLocks noChangeArrowheads="1"/>
            </p:cNvSpPr>
            <p:nvPr userDrawn="1"/>
          </p:nvSpPr>
          <p:spPr bwMode="auto">
            <a:xfrm>
              <a:off x="996" y="3311"/>
              <a:ext cx="115" cy="115"/>
            </a:xfrm>
            <a:prstGeom prst="ellipse">
              <a:avLst/>
            </a:prstGeom>
            <a:solidFill>
              <a:srgbClr val="FFFFFF"/>
            </a:solidFill>
            <a:ln w="17463" cap="flat">
              <a:solidFill>
                <a:srgbClr val="B0A1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222"/>
            <p:cNvSpPr>
              <a:spLocks noChangeArrowheads="1"/>
            </p:cNvSpPr>
            <p:nvPr userDrawn="1"/>
          </p:nvSpPr>
          <p:spPr bwMode="auto">
            <a:xfrm>
              <a:off x="3505" y="3356"/>
              <a:ext cx="115" cy="115"/>
            </a:xfrm>
            <a:prstGeom prst="ellipse">
              <a:avLst/>
            </a:prstGeom>
            <a:solidFill>
              <a:srgbClr val="FFFFFF"/>
            </a:solidFill>
            <a:ln w="17463" cap="flat">
              <a:solidFill>
                <a:srgbClr val="B0A1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224"/>
            <p:cNvSpPr>
              <a:spLocks noChangeArrowheads="1"/>
            </p:cNvSpPr>
            <p:nvPr userDrawn="1"/>
          </p:nvSpPr>
          <p:spPr bwMode="auto">
            <a:xfrm>
              <a:off x="4038" y="2883"/>
              <a:ext cx="115" cy="115"/>
            </a:xfrm>
            <a:prstGeom prst="ellipse">
              <a:avLst/>
            </a:prstGeom>
            <a:solidFill>
              <a:srgbClr val="FFFFFF"/>
            </a:solidFill>
            <a:ln w="17463" cap="flat">
              <a:solidFill>
                <a:srgbClr val="B0A1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226"/>
            <p:cNvSpPr>
              <a:spLocks noChangeArrowheads="1"/>
            </p:cNvSpPr>
            <p:nvPr userDrawn="1"/>
          </p:nvSpPr>
          <p:spPr bwMode="auto">
            <a:xfrm>
              <a:off x="3491" y="3461"/>
              <a:ext cx="115" cy="115"/>
            </a:xfrm>
            <a:prstGeom prst="ellipse">
              <a:avLst/>
            </a:prstGeom>
            <a:solidFill>
              <a:srgbClr val="FFFFFF"/>
            </a:solidFill>
            <a:ln w="17463" cap="flat">
              <a:solidFill>
                <a:srgbClr val="B0A1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228"/>
            <p:cNvSpPr>
              <a:spLocks noChangeArrowheads="1"/>
            </p:cNvSpPr>
            <p:nvPr userDrawn="1"/>
          </p:nvSpPr>
          <p:spPr bwMode="auto">
            <a:xfrm>
              <a:off x="3964" y="3059"/>
              <a:ext cx="115" cy="115"/>
            </a:xfrm>
            <a:prstGeom prst="ellipse">
              <a:avLst/>
            </a:prstGeom>
            <a:solidFill>
              <a:srgbClr val="6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229"/>
            <p:cNvSpPr>
              <a:spLocks noChangeArrowheads="1"/>
            </p:cNvSpPr>
            <p:nvPr userDrawn="1"/>
          </p:nvSpPr>
          <p:spPr bwMode="auto">
            <a:xfrm>
              <a:off x="370" y="1283"/>
              <a:ext cx="115" cy="115"/>
            </a:xfrm>
            <a:prstGeom prst="ellipse">
              <a:avLst/>
            </a:prstGeom>
            <a:solidFill>
              <a:srgbClr val="2A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30"/>
            <p:cNvSpPr>
              <a:spLocks/>
            </p:cNvSpPr>
            <p:nvPr userDrawn="1"/>
          </p:nvSpPr>
          <p:spPr bwMode="auto">
            <a:xfrm>
              <a:off x="2568" y="881"/>
              <a:ext cx="24" cy="19"/>
            </a:xfrm>
            <a:custGeom>
              <a:avLst/>
              <a:gdLst>
                <a:gd name="T0" fmla="*/ 5 w 14"/>
                <a:gd name="T1" fmla="*/ 0 h 11"/>
                <a:gd name="T2" fmla="*/ 0 w 14"/>
                <a:gd name="T3" fmla="*/ 3 h 11"/>
                <a:gd name="T4" fmla="*/ 14 w 14"/>
                <a:gd name="T5" fmla="*/ 11 h 11"/>
                <a:gd name="T6" fmla="*/ 14 w 14"/>
                <a:gd name="T7" fmla="*/ 5 h 11"/>
                <a:gd name="T8" fmla="*/ 5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7"/>
                    <a:pt x="9" y="10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4"/>
                    <a:pt x="8" y="3"/>
                    <a:pt x="5" y="0"/>
                  </a:cubicBezTo>
                </a:path>
              </a:pathLst>
            </a:custGeom>
            <a:solidFill>
              <a:srgbClr val="54B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269"/>
            <p:cNvSpPr>
              <a:spLocks noChangeArrowheads="1"/>
            </p:cNvSpPr>
            <p:nvPr userDrawn="1"/>
          </p:nvSpPr>
          <p:spPr bwMode="auto">
            <a:xfrm>
              <a:off x="1206" y="1059"/>
              <a:ext cx="115" cy="115"/>
            </a:xfrm>
            <a:prstGeom prst="ellipse">
              <a:avLst/>
            </a:prstGeom>
            <a:solidFill>
              <a:srgbClr val="2A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270"/>
            <p:cNvSpPr>
              <a:spLocks noChangeArrowheads="1"/>
            </p:cNvSpPr>
            <p:nvPr userDrawn="1"/>
          </p:nvSpPr>
          <p:spPr bwMode="auto">
            <a:xfrm>
              <a:off x="1248" y="1109"/>
              <a:ext cx="115" cy="115"/>
            </a:xfrm>
            <a:prstGeom prst="ellipse">
              <a:avLst/>
            </a:prstGeom>
            <a:solidFill>
              <a:srgbClr val="2A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271"/>
            <p:cNvSpPr>
              <a:spLocks noChangeArrowheads="1"/>
            </p:cNvSpPr>
            <p:nvPr userDrawn="1"/>
          </p:nvSpPr>
          <p:spPr bwMode="auto">
            <a:xfrm>
              <a:off x="2120" y="2860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73"/>
            <p:cNvSpPr>
              <a:spLocks/>
            </p:cNvSpPr>
            <p:nvPr userDrawn="1"/>
          </p:nvSpPr>
          <p:spPr bwMode="auto">
            <a:xfrm>
              <a:off x="2072" y="2931"/>
              <a:ext cx="115" cy="115"/>
            </a:xfrm>
            <a:custGeom>
              <a:avLst/>
              <a:gdLst>
                <a:gd name="T0" fmla="*/ 28 w 54"/>
                <a:gd name="T1" fmla="*/ 53 h 54"/>
                <a:gd name="T2" fmla="*/ 1 w 54"/>
                <a:gd name="T3" fmla="*/ 28 h 54"/>
                <a:gd name="T4" fmla="*/ 26 w 54"/>
                <a:gd name="T5" fmla="*/ 0 h 54"/>
                <a:gd name="T6" fmla="*/ 54 w 54"/>
                <a:gd name="T7" fmla="*/ 26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14" y="54"/>
                    <a:pt x="1" y="42"/>
                    <a:pt x="1" y="28"/>
                  </a:cubicBezTo>
                  <a:cubicBezTo>
                    <a:pt x="0" y="13"/>
                    <a:pt x="12" y="1"/>
                    <a:pt x="26" y="0"/>
                  </a:cubicBezTo>
                  <a:cubicBezTo>
                    <a:pt x="41" y="0"/>
                    <a:pt x="53" y="11"/>
                    <a:pt x="54" y="26"/>
                  </a:cubicBezTo>
                  <a:cubicBezTo>
                    <a:pt x="54" y="40"/>
                    <a:pt x="43" y="53"/>
                    <a:pt x="28" y="53"/>
                  </a:cubicBezTo>
                </a:path>
              </a:pathLst>
            </a:cu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275"/>
            <p:cNvSpPr>
              <a:spLocks noChangeArrowheads="1"/>
            </p:cNvSpPr>
            <p:nvPr userDrawn="1"/>
          </p:nvSpPr>
          <p:spPr bwMode="auto">
            <a:xfrm>
              <a:off x="1425" y="3451"/>
              <a:ext cx="115" cy="115"/>
            </a:xfrm>
            <a:prstGeom prst="ellipse">
              <a:avLst/>
            </a:prstGeom>
            <a:solidFill>
              <a:srgbClr val="E48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276"/>
            <p:cNvSpPr>
              <a:spLocks noChangeArrowheads="1"/>
            </p:cNvSpPr>
            <p:nvPr userDrawn="1"/>
          </p:nvSpPr>
          <p:spPr bwMode="auto">
            <a:xfrm>
              <a:off x="2002" y="1817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277"/>
            <p:cNvSpPr>
              <a:spLocks noChangeArrowheads="1"/>
            </p:cNvSpPr>
            <p:nvPr userDrawn="1"/>
          </p:nvSpPr>
          <p:spPr bwMode="auto">
            <a:xfrm>
              <a:off x="2002" y="1817"/>
              <a:ext cx="115" cy="115"/>
            </a:xfrm>
            <a:prstGeom prst="ellipse">
              <a:avLst/>
            </a:prstGeom>
            <a:noFill/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278"/>
            <p:cNvSpPr>
              <a:spLocks noChangeArrowheads="1"/>
            </p:cNvSpPr>
            <p:nvPr userDrawn="1"/>
          </p:nvSpPr>
          <p:spPr bwMode="auto">
            <a:xfrm>
              <a:off x="1939" y="1893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280"/>
            <p:cNvSpPr>
              <a:spLocks noChangeArrowheads="1"/>
            </p:cNvSpPr>
            <p:nvPr userDrawn="1"/>
          </p:nvSpPr>
          <p:spPr bwMode="auto">
            <a:xfrm>
              <a:off x="664" y="1926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281"/>
            <p:cNvSpPr>
              <a:spLocks noChangeArrowheads="1"/>
            </p:cNvSpPr>
            <p:nvPr userDrawn="1"/>
          </p:nvSpPr>
          <p:spPr bwMode="auto">
            <a:xfrm>
              <a:off x="664" y="1926"/>
              <a:ext cx="115" cy="115"/>
            </a:xfrm>
            <a:prstGeom prst="ellipse">
              <a:avLst/>
            </a:prstGeom>
            <a:noFill/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282"/>
            <p:cNvSpPr>
              <a:spLocks noChangeArrowheads="1"/>
            </p:cNvSpPr>
            <p:nvPr userDrawn="1"/>
          </p:nvSpPr>
          <p:spPr bwMode="auto">
            <a:xfrm>
              <a:off x="2970" y="2190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294"/>
            <p:cNvSpPr>
              <a:spLocks noChangeShapeType="1"/>
            </p:cNvSpPr>
            <p:nvPr userDrawn="1"/>
          </p:nvSpPr>
          <p:spPr bwMode="auto">
            <a:xfrm>
              <a:off x="2620" y="2370"/>
              <a:ext cx="0" cy="0"/>
            </a:xfrm>
            <a:prstGeom prst="line">
              <a:avLst/>
            </a:prstGeom>
            <a:noFill/>
            <a:ln w="11113" cap="flat">
              <a:solidFill>
                <a:srgbClr val="CF7D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9"/>
            <p:cNvSpPr>
              <a:spLocks noChangeArrowheads="1"/>
            </p:cNvSpPr>
            <p:nvPr userDrawn="1"/>
          </p:nvSpPr>
          <p:spPr bwMode="auto">
            <a:xfrm>
              <a:off x="1947" y="2669"/>
              <a:ext cx="13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310"/>
            <p:cNvSpPr>
              <a:spLocks noChangeArrowheads="1"/>
            </p:cNvSpPr>
            <p:nvPr userDrawn="1"/>
          </p:nvSpPr>
          <p:spPr bwMode="auto">
            <a:xfrm>
              <a:off x="3191" y="1940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312"/>
            <p:cNvSpPr>
              <a:spLocks noChangeArrowheads="1"/>
            </p:cNvSpPr>
            <p:nvPr userDrawn="1"/>
          </p:nvSpPr>
          <p:spPr bwMode="auto">
            <a:xfrm>
              <a:off x="3438" y="2094"/>
              <a:ext cx="115" cy="115"/>
            </a:xfrm>
            <a:prstGeom prst="ellipse">
              <a:avLst/>
            </a:prstGeom>
            <a:solidFill>
              <a:srgbClr val="E48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313"/>
            <p:cNvSpPr>
              <a:spLocks noChangeArrowheads="1"/>
            </p:cNvSpPr>
            <p:nvPr userDrawn="1"/>
          </p:nvSpPr>
          <p:spPr bwMode="auto">
            <a:xfrm>
              <a:off x="3463" y="2455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315"/>
            <p:cNvSpPr>
              <a:spLocks noChangeArrowheads="1"/>
            </p:cNvSpPr>
            <p:nvPr userDrawn="1"/>
          </p:nvSpPr>
          <p:spPr bwMode="auto">
            <a:xfrm>
              <a:off x="2610" y="2370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317"/>
            <p:cNvSpPr>
              <a:spLocks noChangeArrowheads="1"/>
            </p:cNvSpPr>
            <p:nvPr userDrawn="1"/>
          </p:nvSpPr>
          <p:spPr bwMode="auto">
            <a:xfrm>
              <a:off x="1163" y="1168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ABCD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320"/>
            <p:cNvSpPr>
              <a:spLocks noChangeArrowheads="1"/>
            </p:cNvSpPr>
            <p:nvPr userDrawn="1"/>
          </p:nvSpPr>
          <p:spPr bwMode="auto">
            <a:xfrm>
              <a:off x="2828" y="2586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322"/>
            <p:cNvSpPr>
              <a:spLocks noChangeArrowheads="1"/>
            </p:cNvSpPr>
            <p:nvPr userDrawn="1"/>
          </p:nvSpPr>
          <p:spPr bwMode="auto">
            <a:xfrm>
              <a:off x="3569" y="2070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ABCD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325"/>
            <p:cNvSpPr>
              <a:spLocks noChangeArrowheads="1"/>
            </p:cNvSpPr>
            <p:nvPr userDrawn="1"/>
          </p:nvSpPr>
          <p:spPr bwMode="auto">
            <a:xfrm>
              <a:off x="3584" y="2235"/>
              <a:ext cx="88" cy="89"/>
            </a:xfrm>
            <a:prstGeom prst="ellipse">
              <a:avLst/>
            </a:prstGeom>
            <a:noFill/>
            <a:ln w="11113" cap="flat">
              <a:solidFill>
                <a:srgbClr val="2ABC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328"/>
            <p:cNvSpPr>
              <a:spLocks noChangeArrowheads="1"/>
            </p:cNvSpPr>
            <p:nvPr userDrawn="1"/>
          </p:nvSpPr>
          <p:spPr bwMode="auto">
            <a:xfrm>
              <a:off x="3640" y="2157"/>
              <a:ext cx="115" cy="115"/>
            </a:xfrm>
            <a:prstGeom prst="ellipse">
              <a:avLst/>
            </a:prstGeom>
            <a:solidFill>
              <a:srgbClr val="E48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329"/>
            <p:cNvSpPr>
              <a:spLocks noChangeArrowheads="1"/>
            </p:cNvSpPr>
            <p:nvPr userDrawn="1"/>
          </p:nvSpPr>
          <p:spPr bwMode="auto">
            <a:xfrm>
              <a:off x="3507" y="2147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E48E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324"/>
            <p:cNvSpPr>
              <a:spLocks noChangeArrowheads="1"/>
            </p:cNvSpPr>
            <p:nvPr userDrawn="1"/>
          </p:nvSpPr>
          <p:spPr bwMode="auto">
            <a:xfrm>
              <a:off x="3584" y="2235"/>
              <a:ext cx="115" cy="115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rgbClr val="2ABCD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2" name="TextBox 411"/>
          <p:cNvSpPr txBox="1"/>
          <p:nvPr userDrawn="1"/>
        </p:nvSpPr>
        <p:spPr>
          <a:xfrm>
            <a:off x="3403117" y="808859"/>
            <a:ext cx="2534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3" name="TextBox 412"/>
          <p:cNvSpPr txBox="1"/>
          <p:nvPr userDrawn="1"/>
        </p:nvSpPr>
        <p:spPr>
          <a:xfrm>
            <a:off x="3491395" y="884738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4" name="TextBox 413"/>
          <p:cNvSpPr txBox="1"/>
          <p:nvPr userDrawn="1"/>
        </p:nvSpPr>
        <p:spPr>
          <a:xfrm>
            <a:off x="3473992" y="1080079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5" name="TextBox 414"/>
          <p:cNvSpPr txBox="1"/>
          <p:nvPr userDrawn="1"/>
        </p:nvSpPr>
        <p:spPr>
          <a:xfrm>
            <a:off x="2075693" y="1151517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6" name="TextBox 415"/>
          <p:cNvSpPr txBox="1"/>
          <p:nvPr userDrawn="1"/>
        </p:nvSpPr>
        <p:spPr>
          <a:xfrm>
            <a:off x="3457612" y="1441584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7" name="TextBox 416"/>
          <p:cNvSpPr txBox="1"/>
          <p:nvPr userDrawn="1"/>
        </p:nvSpPr>
        <p:spPr>
          <a:xfrm>
            <a:off x="7168802" y="2407373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7</a:t>
            </a:r>
            <a:endParaRPr lang="en-US" sz="11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18" name="TextBox 417"/>
          <p:cNvSpPr txBox="1"/>
          <p:nvPr userDrawn="1"/>
        </p:nvSpPr>
        <p:spPr>
          <a:xfrm>
            <a:off x="3242458" y="841329"/>
            <a:ext cx="213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9" name="TextBox 418"/>
          <p:cNvSpPr txBox="1"/>
          <p:nvPr userDrawn="1"/>
        </p:nvSpPr>
        <p:spPr>
          <a:xfrm>
            <a:off x="3162764" y="1003075"/>
            <a:ext cx="378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1" name="TextBox 420"/>
          <p:cNvSpPr txBox="1"/>
          <p:nvPr userDrawn="1"/>
        </p:nvSpPr>
        <p:spPr>
          <a:xfrm>
            <a:off x="6913501" y="2431600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2" name="TextBox 421"/>
          <p:cNvSpPr txBox="1"/>
          <p:nvPr userDrawn="1"/>
        </p:nvSpPr>
        <p:spPr>
          <a:xfrm>
            <a:off x="7033010" y="2528599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16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24" name="TextBox 423"/>
          <p:cNvSpPr txBox="1"/>
          <p:nvPr userDrawn="1"/>
        </p:nvSpPr>
        <p:spPr>
          <a:xfrm>
            <a:off x="6529765" y="2198082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22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25" name="TextBox 424"/>
          <p:cNvSpPr txBox="1"/>
          <p:nvPr userDrawn="1"/>
        </p:nvSpPr>
        <p:spPr>
          <a:xfrm>
            <a:off x="7748616" y="3969336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6" name="TextBox 425"/>
          <p:cNvSpPr txBox="1"/>
          <p:nvPr userDrawn="1"/>
        </p:nvSpPr>
        <p:spPr>
          <a:xfrm>
            <a:off x="7608249" y="3643925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7" name="TextBox 426"/>
          <p:cNvSpPr txBox="1"/>
          <p:nvPr userDrawn="1"/>
        </p:nvSpPr>
        <p:spPr>
          <a:xfrm>
            <a:off x="6961569" y="3012727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26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28" name="TextBox 427"/>
          <p:cNvSpPr txBox="1"/>
          <p:nvPr userDrawn="1"/>
        </p:nvSpPr>
        <p:spPr>
          <a:xfrm>
            <a:off x="7872461" y="3694263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31</a:t>
            </a:r>
            <a:endParaRPr lang="en-US" sz="14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29" name="TextBox 428"/>
          <p:cNvSpPr txBox="1"/>
          <p:nvPr userDrawn="1"/>
        </p:nvSpPr>
        <p:spPr>
          <a:xfrm>
            <a:off x="7024048" y="4431774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29</a:t>
            </a:r>
            <a:endParaRPr lang="en-US" sz="14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30" name="TextBox 429"/>
          <p:cNvSpPr txBox="1"/>
          <p:nvPr userDrawn="1"/>
        </p:nvSpPr>
        <p:spPr>
          <a:xfrm>
            <a:off x="5608205" y="2868578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19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31" name="TextBox 430"/>
          <p:cNvSpPr txBox="1"/>
          <p:nvPr userDrawn="1"/>
        </p:nvSpPr>
        <p:spPr>
          <a:xfrm>
            <a:off x="4838333" y="3643759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32" name="TextBox 431"/>
          <p:cNvSpPr txBox="1"/>
          <p:nvPr userDrawn="1"/>
        </p:nvSpPr>
        <p:spPr>
          <a:xfrm>
            <a:off x="2234083" y="2435940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32</a:t>
            </a:r>
            <a:endParaRPr lang="en-US" sz="1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33" name="TextBox 432"/>
          <p:cNvSpPr txBox="1"/>
          <p:nvPr userDrawn="1"/>
        </p:nvSpPr>
        <p:spPr>
          <a:xfrm>
            <a:off x="3048702" y="4378040"/>
            <a:ext cx="339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28</a:t>
            </a:r>
            <a:endParaRPr lang="en-US" sz="1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34" name="TextBox 433"/>
          <p:cNvSpPr txBox="1"/>
          <p:nvPr userDrawn="1"/>
        </p:nvSpPr>
        <p:spPr>
          <a:xfrm>
            <a:off x="4543762" y="2117831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25</a:t>
            </a:r>
            <a:endParaRPr lang="en-US" sz="1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35" name="TextBox 434"/>
          <p:cNvSpPr txBox="1"/>
          <p:nvPr userDrawn="1"/>
        </p:nvSpPr>
        <p:spPr>
          <a:xfrm>
            <a:off x="2526140" y="2181569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33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36" name="TextBox 435"/>
          <p:cNvSpPr txBox="1"/>
          <p:nvPr userDrawn="1"/>
        </p:nvSpPr>
        <p:spPr>
          <a:xfrm>
            <a:off x="3729076" y="4584587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23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7" name="TextBox 436"/>
          <p:cNvSpPr txBox="1"/>
          <p:nvPr userDrawn="1"/>
        </p:nvSpPr>
        <p:spPr>
          <a:xfrm>
            <a:off x="2692580" y="402295"/>
            <a:ext cx="4094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3" name="TextBox 442"/>
          <p:cNvSpPr txBox="1"/>
          <p:nvPr userDrawn="1"/>
        </p:nvSpPr>
        <p:spPr>
          <a:xfrm>
            <a:off x="5948171" y="3221146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18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44" name="TextBox 443"/>
          <p:cNvSpPr txBox="1"/>
          <p:nvPr userDrawn="1"/>
        </p:nvSpPr>
        <p:spPr>
          <a:xfrm>
            <a:off x="4764129" y="3774165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21</a:t>
            </a:r>
            <a:endParaRPr lang="en-US" sz="1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45" name="TextBox 444"/>
          <p:cNvSpPr txBox="1"/>
          <p:nvPr userDrawn="1"/>
        </p:nvSpPr>
        <p:spPr>
          <a:xfrm>
            <a:off x="7498369" y="2385733"/>
            <a:ext cx="357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6" name="TextBox 445"/>
          <p:cNvSpPr txBox="1"/>
          <p:nvPr userDrawn="1"/>
        </p:nvSpPr>
        <p:spPr>
          <a:xfrm>
            <a:off x="6183360" y="2599954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27</a:t>
            </a:r>
            <a:endParaRPr lang="en-US" sz="1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47" name="TextBox 446"/>
          <p:cNvSpPr txBox="1"/>
          <p:nvPr userDrawn="1"/>
        </p:nvSpPr>
        <p:spPr>
          <a:xfrm>
            <a:off x="7005664" y="4609285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30</a:t>
            </a:r>
            <a:endParaRPr lang="en-US" sz="11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48" name="TextBox 447"/>
          <p:cNvSpPr txBox="1"/>
          <p:nvPr userDrawn="1"/>
        </p:nvSpPr>
        <p:spPr>
          <a:xfrm>
            <a:off x="4642957" y="1994720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24</a:t>
            </a:r>
            <a:endParaRPr lang="en-US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52" name="TextBox 451"/>
          <p:cNvSpPr txBox="1"/>
          <p:nvPr userDrawn="1"/>
        </p:nvSpPr>
        <p:spPr>
          <a:xfrm>
            <a:off x="7235891" y="2532743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89597" y="4689842"/>
            <a:ext cx="1693097" cy="1910376"/>
            <a:chOff x="9272246" y="4775611"/>
            <a:chExt cx="1693097" cy="1910376"/>
          </a:xfrm>
        </p:grpSpPr>
        <p:pic>
          <p:nvPicPr>
            <p:cNvPr id="389" name="Picture 3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246" y="4775611"/>
              <a:ext cx="865149" cy="373744"/>
            </a:xfrm>
            <a:prstGeom prst="rect">
              <a:avLst/>
            </a:prstGeom>
          </p:spPr>
        </p:pic>
        <p:sp>
          <p:nvSpPr>
            <p:cNvPr id="393" name="TextBox 392"/>
            <p:cNvSpPr txBox="1"/>
            <p:nvPr userDrawn="1"/>
          </p:nvSpPr>
          <p:spPr>
            <a:xfrm>
              <a:off x="9312424" y="5124021"/>
              <a:ext cx="1652919" cy="156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b="1" baseline="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UNITED STATES</a:t>
              </a:r>
            </a:p>
            <a:p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Arizona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28. Sun Valley Solar</a:t>
              </a:r>
            </a:p>
            <a:p>
              <a:pPr>
                <a:spcBef>
                  <a:spcPts val="300"/>
                </a:spcBef>
              </a:pP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Georgia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29. Newton Solar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30. Hopeful Solar</a:t>
              </a:r>
            </a:p>
            <a:p>
              <a:pPr>
                <a:spcBef>
                  <a:spcPts val="300"/>
                </a:spcBef>
              </a:pP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North Carolina</a:t>
              </a:r>
              <a:b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31. Beaufort Solar</a:t>
              </a:r>
            </a:p>
            <a:p>
              <a:pPr>
                <a:spcBef>
                  <a:spcPts val="300"/>
                </a:spcBef>
              </a:pP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Oregon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32. Poplars Ranch Solar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33. Nolin Hills Wind</a:t>
              </a:r>
            </a:p>
          </p:txBody>
        </p:sp>
      </p:grpSp>
      <p:sp>
        <p:nvSpPr>
          <p:cNvPr id="396" name="TextBox 395"/>
          <p:cNvSpPr txBox="1"/>
          <p:nvPr userDrawn="1"/>
        </p:nvSpPr>
        <p:spPr>
          <a:xfrm>
            <a:off x="3342391" y="959143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4</a:t>
            </a:r>
            <a:endParaRPr lang="en-US" sz="11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97" name="TextBox 396"/>
          <p:cNvSpPr txBox="1"/>
          <p:nvPr userDrawn="1"/>
        </p:nvSpPr>
        <p:spPr>
          <a:xfrm>
            <a:off x="7191862" y="2663434"/>
            <a:ext cx="2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8</a:t>
            </a:r>
            <a:endParaRPr lang="en-US" sz="11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99" name="TextBox 398"/>
          <p:cNvSpPr txBox="1"/>
          <p:nvPr userDrawn="1"/>
        </p:nvSpPr>
        <p:spPr>
          <a:xfrm>
            <a:off x="3529911" y="1169878"/>
            <a:ext cx="339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9488" y="3063712"/>
            <a:ext cx="1661086" cy="1597896"/>
            <a:chOff x="3879407" y="4759337"/>
            <a:chExt cx="1661086" cy="1597896"/>
          </a:xfrm>
        </p:grpSpPr>
        <p:pic>
          <p:nvPicPr>
            <p:cNvPr id="387" name="Picture 38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407" y="4759337"/>
              <a:ext cx="1661086" cy="418593"/>
            </a:xfrm>
            <a:prstGeom prst="rect">
              <a:avLst/>
            </a:prstGeom>
          </p:spPr>
        </p:pic>
        <p:sp>
          <p:nvSpPr>
            <p:cNvPr id="391" name="TextBox 390"/>
            <p:cNvSpPr txBox="1"/>
            <p:nvPr userDrawn="1"/>
          </p:nvSpPr>
          <p:spPr>
            <a:xfrm>
              <a:off x="3945616" y="5169449"/>
              <a:ext cx="1237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CANADA</a:t>
              </a:r>
            </a:p>
            <a:p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Alberta</a:t>
              </a:r>
            </a:p>
            <a:p>
              <a:pPr marL="0" indent="0">
                <a:buFont typeface="Arial" panose="020B0604020202020204" pitchFamily="34" charset="0"/>
                <a:buNone/>
                <a:tabLst>
                  <a:tab pos="114300" algn="l"/>
                </a:tabLst>
              </a:pP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9. </a:t>
              </a:r>
              <a:r>
                <a:rPr lang="en-CA" sz="800" b="0" baseline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Keephills</a:t>
              </a: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14300" algn="l"/>
                </a:tabLst>
                <a:defRPr/>
              </a:pP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10. Genesee 1, 2, 3</a:t>
              </a: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933404" y="5733985"/>
              <a:ext cx="1304935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UNITED STATES</a:t>
              </a:r>
            </a:p>
            <a:p>
              <a:pPr>
                <a:spcBef>
                  <a:spcPts val="300"/>
                </a:spcBef>
              </a:pP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North Carolina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11. Roxboro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12. Southport</a:t>
              </a: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231711" y="1043530"/>
            <a:ext cx="1783478" cy="2007592"/>
            <a:chOff x="2365311" y="4758059"/>
            <a:chExt cx="1783478" cy="2007592"/>
          </a:xfrm>
        </p:grpSpPr>
        <p:pic>
          <p:nvPicPr>
            <p:cNvPr id="386" name="Picture 38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311" y="4758059"/>
              <a:ext cx="863419" cy="378935"/>
            </a:xfrm>
            <a:prstGeom prst="rect">
              <a:avLst/>
            </a:prstGeom>
          </p:spPr>
        </p:pic>
        <p:sp>
          <p:nvSpPr>
            <p:cNvPr id="392" name="TextBox 391"/>
            <p:cNvSpPr txBox="1"/>
            <p:nvPr userDrawn="1"/>
          </p:nvSpPr>
          <p:spPr>
            <a:xfrm>
              <a:off x="2423197" y="5159705"/>
              <a:ext cx="1725592" cy="12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b="1" baseline="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CANADA</a:t>
              </a:r>
            </a:p>
            <a:p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Alberta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Clover Bar Energy Centre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Clover Bar Landfill Gas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Joffre Co-generation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Genesee 4 &amp; 5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 Shepard Energy Centre</a:t>
              </a:r>
            </a:p>
            <a:p>
              <a:pPr>
                <a:spcBef>
                  <a:spcPts val="300"/>
                </a:spcBef>
              </a:pP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British Columbia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6. Island Generation</a:t>
              </a: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413088" y="6303986"/>
              <a:ext cx="12620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CA" sz="800" b="1" kern="1200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Ontario</a:t>
              </a:r>
              <a: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CA" sz="8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7. North Dumfries</a:t>
              </a:r>
            </a:p>
            <a:p>
              <a:r>
                <a:rPr lang="en-CA" sz="800" b="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 Nanticoke</a:t>
              </a:r>
              <a:endPara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8" name="Picture 38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66" y="4689842"/>
            <a:ext cx="865149" cy="385857"/>
          </a:xfrm>
          <a:prstGeom prst="rect">
            <a:avLst/>
          </a:prstGeom>
        </p:spPr>
      </p:pic>
      <p:sp>
        <p:nvSpPr>
          <p:cNvPr id="390" name="TextBox 389"/>
          <p:cNvSpPr txBox="1"/>
          <p:nvPr userDrawn="1"/>
        </p:nvSpPr>
        <p:spPr>
          <a:xfrm>
            <a:off x="1655007" y="5059216"/>
            <a:ext cx="191654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CA" sz="8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Halkirk</a:t>
            </a: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Wind</a:t>
            </a:r>
          </a:p>
          <a:p>
            <a:pPr>
              <a:spcBef>
                <a:spcPts val="300"/>
              </a:spcBef>
            </a:pPr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14. Quality Wind</a:t>
            </a:r>
          </a:p>
          <a:p>
            <a:endParaRPr lang="en-CA" sz="8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660419" y="5756378"/>
            <a:ext cx="1790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spcBef>
                <a:spcPts val="300"/>
              </a:spcBef>
            </a:pPr>
            <a:r>
              <a:rPr lang="en-CA" sz="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Ontario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15. Kingsbridge I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16. K2 Wind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17. Port Dover &amp; </a:t>
            </a:r>
            <a:b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Nanticoke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631320" y="5061216"/>
            <a:ext cx="4572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l" defTabSz="914400" rtl="0" eaLnBrk="1" latinLnBrk="0" hangingPunct="1">
              <a:spcBef>
                <a:spcPts val="300"/>
              </a:spcBef>
            </a:pPr>
            <a:r>
              <a:rPr lang="en-CA" sz="800" b="1" kern="120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STATES</a:t>
            </a:r>
          </a:p>
          <a:p>
            <a:pPr marL="0" algn="l" defTabSz="914400" rtl="0" eaLnBrk="1" latinLnBrk="0" hangingPunct="1">
              <a:spcBef>
                <a:spcPts val="0"/>
              </a:spcBef>
            </a:pPr>
            <a:r>
              <a:rPr lang="en-CA" sz="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Illinois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18. Cardinal Point Wind</a:t>
            </a:r>
            <a:endParaRPr lang="en-CA" sz="8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CA" sz="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Iowa</a:t>
            </a:r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19. Willow Creek Wind</a:t>
            </a:r>
          </a:p>
          <a:p>
            <a:pPr>
              <a:spcBef>
                <a:spcPts val="300"/>
              </a:spcBef>
            </a:pPr>
            <a:r>
              <a:rPr lang="en-CA" sz="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Kansas</a:t>
            </a: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20. Salt Springs Wind</a:t>
            </a:r>
            <a:b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21. Bloom Wind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Michigan</a:t>
            </a:r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n-CA" sz="8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Mackinac</a:t>
            </a: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Wind</a:t>
            </a:r>
          </a:p>
          <a:p>
            <a:pPr>
              <a:spcBef>
                <a:spcPts val="300"/>
              </a:spcBef>
            </a:pPr>
            <a:r>
              <a:rPr lang="en-CA" sz="8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Mexico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23. Macho Springs Wind</a:t>
            </a:r>
            <a:endParaRPr lang="en-CA" sz="8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800" b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CA" sz="8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46597" y="5487305"/>
            <a:ext cx="138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Dakota</a:t>
            </a:r>
            <a:b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24. New Frontier Wind</a:t>
            </a:r>
          </a:p>
          <a:p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25. Garrison Butte Wind</a:t>
            </a:r>
            <a:endParaRPr lang="en-CA" sz="8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TextBox 399"/>
          <p:cNvSpPr txBox="1"/>
          <p:nvPr userDrawn="1"/>
        </p:nvSpPr>
        <p:spPr>
          <a:xfrm>
            <a:off x="6636102" y="5967359"/>
            <a:ext cx="1525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construction, consultation or development</a:t>
            </a: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TextBox 400"/>
          <p:cNvSpPr txBox="1"/>
          <p:nvPr userDrawn="1"/>
        </p:nvSpPr>
        <p:spPr>
          <a:xfrm>
            <a:off x="6646194" y="6271198"/>
            <a:ext cx="152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operation</a:t>
            </a:r>
          </a:p>
        </p:txBody>
      </p:sp>
      <p:pic>
        <p:nvPicPr>
          <p:cNvPr id="402" name="Picture 40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854" y="6026679"/>
            <a:ext cx="296264" cy="4778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844188" y="5928863"/>
            <a:ext cx="126845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b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26. Black Fork Wind</a:t>
            </a:r>
          </a:p>
          <a:p>
            <a:pPr>
              <a:spcBef>
                <a:spcPts val="300"/>
              </a:spcBef>
            </a:pPr>
            <a:r>
              <a:rPr lang="en-CA" sz="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Wisconsin</a:t>
            </a:r>
          </a:p>
          <a:p>
            <a:pPr>
              <a:spcBef>
                <a:spcPts val="300"/>
              </a:spcBef>
            </a:pP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n-CA" sz="8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Tisch</a:t>
            </a:r>
            <a:r>
              <a:rPr lang="en-CA" sz="8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Mills Wind</a:t>
            </a:r>
            <a:endParaRPr lang="en-CA" sz="8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2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30750" cy="685475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61351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 marL="914400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Quality Wind, BC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8601" cy="685475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3658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Quality Wind, BC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435" y="9525"/>
            <a:ext cx="10274158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4514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77B3"/>
                </a:solidFill>
              </a:rPr>
              <a:t>Quality Wind, BC</a:t>
            </a:r>
            <a:endParaRPr lang="en-US" b="1" dirty="0">
              <a:solidFill>
                <a:srgbClr val="0077B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912" y="-1"/>
            <a:ext cx="10282136" cy="685475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3658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Quality Wind, BC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7849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857422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Quality Wind, BC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6" y="-2"/>
            <a:ext cx="1027897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61351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 marL="914400" indent="-231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Kingsbridge</a:t>
            </a:r>
            <a:r>
              <a:rPr lang="en-CA" b="1" baseline="0" dirty="0" smtClean="0">
                <a:solidFill>
                  <a:schemeClr val="bg1"/>
                </a:solidFill>
              </a:rPr>
              <a:t> I, 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6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Genese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74674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Genesee, AB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4895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Genesee, AB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474" y="1698"/>
            <a:ext cx="10274157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7849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bg1"/>
                </a:solidFill>
              </a:rPr>
              <a:t>Halkirk</a:t>
            </a:r>
            <a:r>
              <a:rPr lang="en-CA" b="1" dirty="0" smtClean="0">
                <a:solidFill>
                  <a:schemeClr val="bg1"/>
                </a:solidFill>
              </a:rPr>
              <a:t>,</a:t>
            </a:r>
            <a:r>
              <a:rPr lang="en-CA" b="1" baseline="0" dirty="0" smtClean="0">
                <a:solidFill>
                  <a:schemeClr val="bg1"/>
                </a:solidFill>
              </a:rPr>
              <a:t> AB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856" y="2106979"/>
            <a:ext cx="7772400" cy="14700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E58E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228936" y="94891"/>
            <a:ext cx="1716656" cy="79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93" y="5368183"/>
            <a:ext cx="5567504" cy="14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-29625"/>
            <a:ext cx="9206753" cy="689160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7849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62232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Halkirk Wind,</a:t>
            </a:r>
            <a:r>
              <a:rPr lang="en-CA" b="1" baseline="0" dirty="0" smtClean="0">
                <a:solidFill>
                  <a:schemeClr val="bg1"/>
                </a:solidFill>
              </a:rPr>
              <a:t> AB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appow_AR_2010_chosen_cover72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1784969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Island Generation, BC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9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54" y="14092"/>
            <a:ext cx="10450286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bg1"/>
                </a:solidFill>
              </a:rPr>
              <a:t>Keephills</a:t>
            </a:r>
            <a:r>
              <a:rPr lang="en-CA" b="1" baseline="0" dirty="0" smtClean="0">
                <a:solidFill>
                  <a:schemeClr val="bg1"/>
                </a:solidFill>
              </a:rPr>
              <a:t> 3, AB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CS\ER\Group Data\Photos\zz_Capital Power\zz_Capital Power Facilities\zz_Clover Bar\zz_Clover Bar Landfill Gas\z_Landfill Gas\CGP0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8562" y="-88900"/>
            <a:ext cx="10452262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477000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Clover Bar Landfill Gas, AB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4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:\CS\ER\CC\Brand &amp; Web Communications\Dockets\2011-052 CPILP transition\_D3S205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67" y="0"/>
            <a:ext cx="10307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1151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Roxboro, NC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1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Southport, NC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6" y="-80685"/>
            <a:ext cx="9382125" cy="7036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Beaufort Solar, NC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6" y="-80685"/>
            <a:ext cx="9382125" cy="7036593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696075" y="645211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Beaufort Solar, NC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4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975" y="-80267"/>
            <a:ext cx="9929519" cy="695066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91176" y="6452116"/>
            <a:ext cx="427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Port Dover &amp; Nanticoke Wind,</a:t>
            </a:r>
            <a:r>
              <a:rPr lang="en-CA" b="1" baseline="0" dirty="0" smtClean="0">
                <a:solidFill>
                  <a:schemeClr val="bg1"/>
                </a:solidFill>
              </a:rPr>
              <a:t> 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0"/>
            <a:ext cx="1032734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91176" y="6452116"/>
            <a:ext cx="427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Port Dover &amp; Nanticoke Wind,</a:t>
            </a:r>
            <a:r>
              <a:rPr lang="en-CA" b="1" baseline="0" dirty="0" smtClean="0">
                <a:solidFill>
                  <a:schemeClr val="bg1"/>
                </a:solidFill>
              </a:rPr>
              <a:t> 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27075" indent="-2698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58E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591176" y="6452116"/>
            <a:ext cx="427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Macho Springs, NM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-402336" y="880094"/>
            <a:ext cx="4743330" cy="1463040"/>
          </a:xfrm>
          <a:solidFill>
            <a:srgbClr val="0077B3">
              <a:alpha val="52000"/>
            </a:srgbClr>
          </a:solidFill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2625" indent="0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87" y="5032963"/>
            <a:ext cx="6780216" cy="18250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591176" y="6452116"/>
            <a:ext cx="427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Macho Springs, NM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7" y="143939"/>
            <a:ext cx="7474659" cy="6858000"/>
          </a:xfrm>
          <a:prstGeom prst="rect">
            <a:avLst/>
          </a:prstGeom>
        </p:spPr>
      </p:pic>
      <p:sp>
        <p:nvSpPr>
          <p:cNvPr id="682" name="TextBox 681"/>
          <p:cNvSpPr txBox="1"/>
          <p:nvPr userDrawn="1"/>
        </p:nvSpPr>
        <p:spPr>
          <a:xfrm>
            <a:off x="491331" y="2383781"/>
            <a:ext cx="412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907" y="0"/>
            <a:ext cx="7794702" cy="109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19178" y="4218198"/>
            <a:ext cx="1237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  <a:p>
            <a:endParaRPr lang="en-CA" sz="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Mexico</a:t>
            </a:r>
          </a:p>
          <a:p>
            <a:endParaRPr lang="en-CA" sz="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TextBox 343"/>
          <p:cNvSpPr txBox="1"/>
          <p:nvPr userDrawn="1"/>
        </p:nvSpPr>
        <p:spPr>
          <a:xfrm>
            <a:off x="7473959" y="2838291"/>
            <a:ext cx="123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</p:txBody>
      </p:sp>
      <p:sp>
        <p:nvSpPr>
          <p:cNvPr id="345" name="TextBox 344"/>
          <p:cNvSpPr txBox="1"/>
          <p:nvPr userDrawn="1"/>
        </p:nvSpPr>
        <p:spPr>
          <a:xfrm>
            <a:off x="7505595" y="3441389"/>
            <a:ext cx="1237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</p:txBody>
      </p:sp>
      <p:sp>
        <p:nvSpPr>
          <p:cNvPr id="347" name="Rectangle 346"/>
          <p:cNvSpPr/>
          <p:nvPr userDrawn="1"/>
        </p:nvSpPr>
        <p:spPr>
          <a:xfrm>
            <a:off x="0" y="0"/>
            <a:ext cx="7794702" cy="109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Title Placeholder 16"/>
          <p:cNvSpPr>
            <a:spLocks noGrp="1"/>
          </p:cNvSpPr>
          <p:nvPr>
            <p:ph type="title" hasCustomPrompt="1"/>
          </p:nvPr>
        </p:nvSpPr>
        <p:spPr>
          <a:xfrm>
            <a:off x="904082" y="274638"/>
            <a:ext cx="7782717" cy="6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aseline="0"/>
            </a:lvl1pPr>
          </a:lstStyle>
          <a:p>
            <a:r>
              <a:rPr lang="en-CA" dirty="0" smtClean="0"/>
              <a:t>Facilities in operation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-366"/>
            <a:ext cx="2748975" cy="879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9" y="3873995"/>
            <a:ext cx="868496" cy="38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9" y="3132814"/>
            <a:ext cx="837146" cy="3671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36" y="5732752"/>
            <a:ext cx="204073" cy="204073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39" y="3712290"/>
            <a:ext cx="204073" cy="2040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52" y="3585369"/>
            <a:ext cx="204073" cy="204073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14" y="2322571"/>
            <a:ext cx="204073" cy="204073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04" y="1549400"/>
            <a:ext cx="204073" cy="2040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87" y="2597835"/>
            <a:ext cx="188454" cy="188454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9" y="2289554"/>
            <a:ext cx="188454" cy="188454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87" y="1897733"/>
            <a:ext cx="188454" cy="188454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51" y="1995171"/>
            <a:ext cx="188454" cy="188454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63" y="2230117"/>
            <a:ext cx="188454" cy="1884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15" y="3731479"/>
            <a:ext cx="204073" cy="2040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26" y="2409946"/>
            <a:ext cx="939002" cy="43945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553087" y="5422803"/>
            <a:ext cx="1099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41" y="5057749"/>
            <a:ext cx="1241751" cy="424106"/>
          </a:xfrm>
          <a:prstGeom prst="rect">
            <a:avLst/>
          </a:prstGeom>
        </p:spPr>
      </p:pic>
      <p:sp>
        <p:nvSpPr>
          <p:cNvPr id="35" name="Oval 34"/>
          <p:cNvSpPr/>
          <p:nvPr userDrawn="1"/>
        </p:nvSpPr>
        <p:spPr>
          <a:xfrm>
            <a:off x="6299476" y="4828420"/>
            <a:ext cx="118270" cy="123825"/>
          </a:xfrm>
          <a:prstGeom prst="ellipse">
            <a:avLst/>
          </a:prstGeom>
          <a:solidFill>
            <a:srgbClr val="007383"/>
          </a:solidFill>
          <a:ln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6417107" y="5110392"/>
            <a:ext cx="118270" cy="123825"/>
          </a:xfrm>
          <a:prstGeom prst="ellipse">
            <a:avLst/>
          </a:prstGeom>
          <a:solidFill>
            <a:srgbClr val="007383"/>
          </a:solidFill>
          <a:ln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51" y="1990508"/>
            <a:ext cx="201612" cy="2016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9" y="2074266"/>
            <a:ext cx="201612" cy="201612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6535377" y="4870527"/>
            <a:ext cx="118270" cy="123825"/>
          </a:xfrm>
          <a:prstGeom prst="ellipse">
            <a:avLst/>
          </a:prstGeom>
          <a:solidFill>
            <a:srgbClr val="C3B600"/>
          </a:solidFill>
          <a:ln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3" y="5791918"/>
            <a:ext cx="925665" cy="38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 userDrawn="1"/>
        </p:nvSpPr>
        <p:spPr>
          <a:xfrm>
            <a:off x="7553087" y="6153690"/>
            <a:ext cx="1099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01796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4" y="143939"/>
            <a:ext cx="7474659" cy="6858000"/>
          </a:xfrm>
          <a:prstGeom prst="rect">
            <a:avLst/>
          </a:prstGeom>
        </p:spPr>
      </p:pic>
      <p:sp>
        <p:nvSpPr>
          <p:cNvPr id="682" name="TextBox 681"/>
          <p:cNvSpPr txBox="1"/>
          <p:nvPr userDrawn="1"/>
        </p:nvSpPr>
        <p:spPr>
          <a:xfrm>
            <a:off x="491331" y="2383781"/>
            <a:ext cx="412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907" y="0"/>
            <a:ext cx="7794702" cy="109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12550" y="4465398"/>
            <a:ext cx="12377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Iowa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Kansas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Mexico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Dakota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Oregon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Wisconsin</a:t>
            </a:r>
          </a:p>
          <a:p>
            <a:endParaRPr lang="en-CA" sz="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TextBox 343"/>
          <p:cNvSpPr txBox="1"/>
          <p:nvPr userDrawn="1"/>
        </p:nvSpPr>
        <p:spPr>
          <a:xfrm>
            <a:off x="7348449" y="2212424"/>
            <a:ext cx="123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</p:txBody>
      </p:sp>
      <p:sp>
        <p:nvSpPr>
          <p:cNvPr id="345" name="TextBox 344"/>
          <p:cNvSpPr txBox="1"/>
          <p:nvPr userDrawn="1"/>
        </p:nvSpPr>
        <p:spPr>
          <a:xfrm>
            <a:off x="7380085" y="2840864"/>
            <a:ext cx="1237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</p:txBody>
      </p:sp>
      <p:sp>
        <p:nvSpPr>
          <p:cNvPr id="346" name="TextBox 345"/>
          <p:cNvSpPr txBox="1"/>
          <p:nvPr userDrawn="1"/>
        </p:nvSpPr>
        <p:spPr>
          <a:xfrm>
            <a:off x="7403091" y="3540243"/>
            <a:ext cx="123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Oregon</a:t>
            </a:r>
          </a:p>
        </p:txBody>
      </p:sp>
      <p:sp>
        <p:nvSpPr>
          <p:cNvPr id="347" name="Rectangle 346"/>
          <p:cNvSpPr/>
          <p:nvPr userDrawn="1"/>
        </p:nvSpPr>
        <p:spPr>
          <a:xfrm>
            <a:off x="0" y="0"/>
            <a:ext cx="7794702" cy="109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Title Placeholder 16"/>
          <p:cNvSpPr>
            <a:spLocks noGrp="1"/>
          </p:cNvSpPr>
          <p:nvPr>
            <p:ph type="title"/>
          </p:nvPr>
        </p:nvSpPr>
        <p:spPr>
          <a:xfrm>
            <a:off x="904082" y="274638"/>
            <a:ext cx="7782717" cy="6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aseline="0"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-366"/>
            <a:ext cx="2748975" cy="879963"/>
          </a:xfrm>
          <a:prstGeom prst="rect">
            <a:avLst/>
          </a:prstGeom>
        </p:spPr>
      </p:pic>
      <p:sp>
        <p:nvSpPr>
          <p:cNvPr id="349" name="TextBox 348"/>
          <p:cNvSpPr txBox="1"/>
          <p:nvPr userDrawn="1"/>
        </p:nvSpPr>
        <p:spPr>
          <a:xfrm>
            <a:off x="567732" y="5875803"/>
            <a:ext cx="152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sz="7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construction, consultation or development</a:t>
            </a:r>
            <a:endParaRPr lang="en-CA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TextBox 349"/>
          <p:cNvSpPr txBox="1"/>
          <p:nvPr userDrawn="1"/>
        </p:nvSpPr>
        <p:spPr>
          <a:xfrm>
            <a:off x="569198" y="6153764"/>
            <a:ext cx="15252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 operation</a:t>
            </a:r>
          </a:p>
        </p:txBody>
      </p:sp>
      <p:pic>
        <p:nvPicPr>
          <p:cNvPr id="852" name="Picture 85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74" y="2502271"/>
            <a:ext cx="885433" cy="388348"/>
          </a:xfrm>
          <a:prstGeom prst="rect">
            <a:avLst/>
          </a:prstGeom>
        </p:spPr>
      </p:pic>
      <p:pic>
        <p:nvPicPr>
          <p:cNvPr id="853" name="Picture 85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93" y="3201835"/>
            <a:ext cx="888087" cy="382796"/>
          </a:xfrm>
          <a:prstGeom prst="rect">
            <a:avLst/>
          </a:prstGeom>
        </p:spPr>
      </p:pic>
      <p:pic>
        <p:nvPicPr>
          <p:cNvPr id="854" name="Picture 85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05" y="4063136"/>
            <a:ext cx="847500" cy="378347"/>
          </a:xfrm>
          <a:prstGeom prst="rect">
            <a:avLst/>
          </a:prstGeom>
        </p:spPr>
      </p:pic>
      <p:pic>
        <p:nvPicPr>
          <p:cNvPr id="855" name="Picture 85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0" y="2094292"/>
            <a:ext cx="200404" cy="200404"/>
          </a:xfrm>
          <a:prstGeom prst="rect">
            <a:avLst/>
          </a:prstGeom>
        </p:spPr>
      </p:pic>
      <p:pic>
        <p:nvPicPr>
          <p:cNvPr id="856" name="Picture 85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5" y="5941303"/>
            <a:ext cx="191304" cy="191304"/>
          </a:xfrm>
          <a:prstGeom prst="rect">
            <a:avLst/>
          </a:prstGeom>
        </p:spPr>
      </p:pic>
      <p:pic>
        <p:nvPicPr>
          <p:cNvPr id="857" name="Picture 85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52" y="4005016"/>
            <a:ext cx="188874" cy="188874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94" y="3728275"/>
            <a:ext cx="188874" cy="188874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00" y="4184650"/>
            <a:ext cx="188874" cy="188874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54" y="4369523"/>
            <a:ext cx="188874" cy="188874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98" y="4887139"/>
            <a:ext cx="188874" cy="188874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87" y="4814888"/>
            <a:ext cx="188874" cy="188874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14" y="3222574"/>
            <a:ext cx="188874" cy="188874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98" y="3167876"/>
            <a:ext cx="188874" cy="188874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93" y="3311962"/>
            <a:ext cx="188874" cy="188874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3607675"/>
            <a:ext cx="200404" cy="200404"/>
          </a:xfrm>
          <a:prstGeom prst="rect">
            <a:avLst/>
          </a:prstGeom>
        </p:spPr>
      </p:pic>
      <p:pic>
        <p:nvPicPr>
          <p:cNvPr id="858" name="Picture 85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5" y="2264576"/>
            <a:ext cx="204832" cy="204832"/>
          </a:xfrm>
          <a:prstGeom prst="rect">
            <a:avLst/>
          </a:prstGeom>
        </p:spPr>
      </p:pic>
      <p:pic>
        <p:nvPicPr>
          <p:cNvPr id="859" name="Picture 85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15" y="2117790"/>
            <a:ext cx="188054" cy="188054"/>
          </a:xfrm>
          <a:prstGeom prst="rect">
            <a:avLst/>
          </a:prstGeom>
        </p:spPr>
      </p:pic>
      <p:pic>
        <p:nvPicPr>
          <p:cNvPr id="860" name="Picture 85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23" y="5730887"/>
            <a:ext cx="199449" cy="199449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71" y="1576781"/>
            <a:ext cx="199449" cy="199449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01" y="2310469"/>
            <a:ext cx="199449" cy="199449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31" y="3521612"/>
            <a:ext cx="199449" cy="199449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52" y="3756115"/>
            <a:ext cx="200404" cy="200404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76" y="3657437"/>
            <a:ext cx="199449" cy="199449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24" y="2010131"/>
            <a:ext cx="188054" cy="188054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70" y="2582498"/>
            <a:ext cx="204832" cy="204832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30" y="1912894"/>
            <a:ext cx="204832" cy="204832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3" y="2004946"/>
            <a:ext cx="204832" cy="204832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02" y="2232847"/>
            <a:ext cx="204832" cy="204832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9" y="6162181"/>
            <a:ext cx="188054" cy="188054"/>
          </a:xfrm>
          <a:prstGeom prst="rect">
            <a:avLst/>
          </a:prstGeom>
        </p:spPr>
      </p:pic>
      <p:pic>
        <p:nvPicPr>
          <p:cNvPr id="861" name="Picture 86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82" y="5496443"/>
            <a:ext cx="221732" cy="221732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3" y="3624358"/>
            <a:ext cx="221732" cy="221732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61" y="5529904"/>
            <a:ext cx="221732" cy="221732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3" y="5699082"/>
            <a:ext cx="221732" cy="2217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50" y="3665396"/>
            <a:ext cx="199449" cy="1994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66" y="5617998"/>
            <a:ext cx="1263255" cy="4314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66" y="1870872"/>
            <a:ext cx="841248" cy="39370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453696" y="6049448"/>
            <a:ext cx="1372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58370" y="4472219"/>
            <a:ext cx="1102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</a:p>
          <a:p>
            <a:r>
              <a:rPr lang="en-CA" sz="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6292738" y="4852989"/>
            <a:ext cx="118270" cy="123825"/>
          </a:xfrm>
          <a:prstGeom prst="ellipse">
            <a:avLst/>
          </a:prstGeom>
          <a:solidFill>
            <a:srgbClr val="007383"/>
          </a:solidFill>
          <a:ln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 userDrawn="1"/>
        </p:nvSpPr>
        <p:spPr>
          <a:xfrm>
            <a:off x="6422931" y="5105070"/>
            <a:ext cx="118270" cy="123825"/>
          </a:xfrm>
          <a:prstGeom prst="ellipse">
            <a:avLst/>
          </a:prstGeom>
          <a:solidFill>
            <a:srgbClr val="007383"/>
          </a:solidFill>
          <a:ln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 userDrawn="1"/>
        </p:nvSpPr>
        <p:spPr>
          <a:xfrm>
            <a:off x="6504273" y="4852102"/>
            <a:ext cx="118270" cy="133775"/>
          </a:xfrm>
          <a:prstGeom prst="ellipse">
            <a:avLst/>
          </a:prstGeom>
          <a:solidFill>
            <a:srgbClr val="C3B600"/>
          </a:solidFill>
          <a:ln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-143939"/>
            <a:ext cx="7474659" cy="6858000"/>
          </a:xfrm>
          <a:prstGeom prst="rect">
            <a:avLst/>
          </a:prstGeom>
        </p:spPr>
      </p:pic>
      <p:sp>
        <p:nvSpPr>
          <p:cNvPr id="682" name="TextBox 681"/>
          <p:cNvSpPr txBox="1"/>
          <p:nvPr userDrawn="1"/>
        </p:nvSpPr>
        <p:spPr>
          <a:xfrm>
            <a:off x="491331" y="2383781"/>
            <a:ext cx="412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907" y="0"/>
            <a:ext cx="7794702" cy="109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-366"/>
            <a:ext cx="2748975" cy="879963"/>
          </a:xfrm>
          <a:prstGeom prst="rect">
            <a:avLst/>
          </a:prstGeom>
        </p:spPr>
      </p:pic>
      <p:sp>
        <p:nvSpPr>
          <p:cNvPr id="685" name="Title Placeholder 16"/>
          <p:cNvSpPr>
            <a:spLocks noGrp="1"/>
          </p:cNvSpPr>
          <p:nvPr>
            <p:ph type="title"/>
          </p:nvPr>
        </p:nvSpPr>
        <p:spPr>
          <a:xfrm>
            <a:off x="904082" y="274638"/>
            <a:ext cx="7782717" cy="6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442" name="TextBox 1441"/>
          <p:cNvSpPr txBox="1"/>
          <p:nvPr userDrawn="1"/>
        </p:nvSpPr>
        <p:spPr>
          <a:xfrm>
            <a:off x="7854767" y="3335794"/>
            <a:ext cx="103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</p:txBody>
      </p:sp>
      <p:sp>
        <p:nvSpPr>
          <p:cNvPr id="1443" name="TextBox 1442"/>
          <p:cNvSpPr txBox="1"/>
          <p:nvPr userDrawn="1"/>
        </p:nvSpPr>
        <p:spPr>
          <a:xfrm>
            <a:off x="7270537" y="5640217"/>
            <a:ext cx="152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operation</a:t>
            </a:r>
          </a:p>
        </p:txBody>
      </p:sp>
      <p:sp>
        <p:nvSpPr>
          <p:cNvPr id="1448" name="TextBox 1447"/>
          <p:cNvSpPr txBox="1"/>
          <p:nvPr userDrawn="1"/>
        </p:nvSpPr>
        <p:spPr>
          <a:xfrm>
            <a:off x="7846677" y="3736458"/>
            <a:ext cx="103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CA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  <a:endParaRPr lang="en-CA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9" name="TextBox 1448"/>
          <p:cNvSpPr txBox="1"/>
          <p:nvPr userDrawn="1"/>
        </p:nvSpPr>
        <p:spPr>
          <a:xfrm>
            <a:off x="7846677" y="4540334"/>
            <a:ext cx="103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1450" name="TextBox 1449"/>
          <p:cNvSpPr txBox="1"/>
          <p:nvPr userDrawn="1"/>
        </p:nvSpPr>
        <p:spPr>
          <a:xfrm>
            <a:off x="7267327" y="5283872"/>
            <a:ext cx="1525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consultation, development,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or construction</a:t>
            </a: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1" name="TextBox 1450"/>
          <p:cNvSpPr txBox="1"/>
          <p:nvPr userDrawn="1"/>
        </p:nvSpPr>
        <p:spPr>
          <a:xfrm>
            <a:off x="7838051" y="4134460"/>
            <a:ext cx="103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78" y="4067798"/>
            <a:ext cx="363293" cy="363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46" y="3660576"/>
            <a:ext cx="348126" cy="348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42" y="4474499"/>
            <a:ext cx="358775" cy="35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34" y="3261269"/>
            <a:ext cx="349311" cy="349311"/>
          </a:xfrm>
          <a:prstGeom prst="rect">
            <a:avLst/>
          </a:prstGeom>
        </p:spPr>
      </p:pic>
      <p:pic>
        <p:nvPicPr>
          <p:cNvPr id="576" name="Picture 57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75" y="1391600"/>
            <a:ext cx="313502" cy="313502"/>
          </a:xfrm>
          <a:prstGeom prst="rect">
            <a:avLst/>
          </a:prstGeom>
        </p:spPr>
      </p:pic>
      <p:pic>
        <p:nvPicPr>
          <p:cNvPr id="579" name="Picture 57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44" y="1916191"/>
            <a:ext cx="296703" cy="296703"/>
          </a:xfrm>
          <a:prstGeom prst="rect">
            <a:avLst/>
          </a:prstGeom>
        </p:spPr>
      </p:pic>
      <p:pic>
        <p:nvPicPr>
          <p:cNvPr id="577" name="Picture 57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7" y="1936034"/>
            <a:ext cx="296703" cy="296703"/>
          </a:xfrm>
          <a:prstGeom prst="rect">
            <a:avLst/>
          </a:prstGeom>
        </p:spPr>
      </p:pic>
      <p:pic>
        <p:nvPicPr>
          <p:cNvPr id="578" name="Picture 57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52" y="2332747"/>
            <a:ext cx="296703" cy="296703"/>
          </a:xfrm>
          <a:prstGeom prst="rect">
            <a:avLst/>
          </a:prstGeom>
        </p:spPr>
      </p:pic>
      <p:pic>
        <p:nvPicPr>
          <p:cNvPr id="581" name="Picture 58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22" y="1596851"/>
            <a:ext cx="296703" cy="296703"/>
          </a:xfrm>
          <a:prstGeom prst="rect">
            <a:avLst/>
          </a:prstGeom>
        </p:spPr>
      </p:pic>
      <p:pic>
        <p:nvPicPr>
          <p:cNvPr id="580" name="Picture 57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76" y="1479628"/>
            <a:ext cx="296703" cy="296703"/>
          </a:xfrm>
          <a:prstGeom prst="rect">
            <a:avLst/>
          </a:prstGeom>
        </p:spPr>
      </p:pic>
      <p:pic>
        <p:nvPicPr>
          <p:cNvPr id="582" name="Picture 58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0" y="2063098"/>
            <a:ext cx="294511" cy="294511"/>
          </a:xfrm>
          <a:prstGeom prst="rect">
            <a:avLst/>
          </a:prstGeom>
        </p:spPr>
      </p:pic>
      <p:pic>
        <p:nvPicPr>
          <p:cNvPr id="583" name="Picture 58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2" y="1200529"/>
            <a:ext cx="297355" cy="297355"/>
          </a:xfrm>
          <a:prstGeom prst="rect">
            <a:avLst/>
          </a:prstGeom>
        </p:spPr>
      </p:pic>
      <p:pic>
        <p:nvPicPr>
          <p:cNvPr id="676" name="Picture 67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60" y="5292802"/>
            <a:ext cx="304801" cy="304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16" y="3231636"/>
            <a:ext cx="328207" cy="328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0" y="3274386"/>
            <a:ext cx="310410" cy="310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77" y="3831766"/>
            <a:ext cx="318574" cy="318574"/>
          </a:xfrm>
          <a:prstGeom prst="rect">
            <a:avLst/>
          </a:prstGeom>
        </p:spPr>
      </p:pic>
      <p:pic>
        <p:nvPicPr>
          <p:cNvPr id="677" name="Picture 67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79" y="2817664"/>
            <a:ext cx="318574" cy="318574"/>
          </a:xfrm>
          <a:prstGeom prst="rect">
            <a:avLst/>
          </a:prstGeom>
        </p:spPr>
      </p:pic>
      <p:pic>
        <p:nvPicPr>
          <p:cNvPr id="678" name="Picture 67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12" y="4396457"/>
            <a:ext cx="318574" cy="318574"/>
          </a:xfrm>
          <a:prstGeom prst="rect">
            <a:avLst/>
          </a:prstGeom>
        </p:spPr>
      </p:pic>
      <p:pic>
        <p:nvPicPr>
          <p:cNvPr id="679" name="Picture 67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" y="3061689"/>
            <a:ext cx="318574" cy="318574"/>
          </a:xfrm>
          <a:prstGeom prst="rect">
            <a:avLst/>
          </a:prstGeom>
        </p:spPr>
      </p:pic>
      <p:pic>
        <p:nvPicPr>
          <p:cNvPr id="584" name="Picture 58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95" y="3480594"/>
            <a:ext cx="288209" cy="288209"/>
          </a:xfrm>
          <a:prstGeom prst="rect">
            <a:avLst/>
          </a:prstGeom>
        </p:spPr>
      </p:pic>
      <p:pic>
        <p:nvPicPr>
          <p:cNvPr id="686" name="Picture 68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32" y="3404192"/>
            <a:ext cx="318574" cy="318574"/>
          </a:xfrm>
          <a:prstGeom prst="rect">
            <a:avLst/>
          </a:prstGeom>
        </p:spPr>
      </p:pic>
      <p:pic>
        <p:nvPicPr>
          <p:cNvPr id="687" name="Picture 68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32" y="3632156"/>
            <a:ext cx="318574" cy="318574"/>
          </a:xfrm>
          <a:prstGeom prst="rect">
            <a:avLst/>
          </a:prstGeom>
        </p:spPr>
      </p:pic>
      <p:pic>
        <p:nvPicPr>
          <p:cNvPr id="688" name="Picture 68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82" y="4037682"/>
            <a:ext cx="318574" cy="318574"/>
          </a:xfrm>
          <a:prstGeom prst="rect">
            <a:avLst/>
          </a:prstGeom>
        </p:spPr>
      </p:pic>
      <p:pic>
        <p:nvPicPr>
          <p:cNvPr id="689" name="Picture 68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02" y="4509409"/>
            <a:ext cx="318574" cy="318574"/>
          </a:xfrm>
          <a:prstGeom prst="rect">
            <a:avLst/>
          </a:prstGeom>
        </p:spPr>
      </p:pic>
      <p:pic>
        <p:nvPicPr>
          <p:cNvPr id="690" name="Picture 68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77" y="2941392"/>
            <a:ext cx="318574" cy="318574"/>
          </a:xfrm>
          <a:prstGeom prst="rect">
            <a:avLst/>
          </a:prstGeom>
        </p:spPr>
      </p:pic>
      <p:pic>
        <p:nvPicPr>
          <p:cNvPr id="691" name="Picture 69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9" y="5213798"/>
            <a:ext cx="310410" cy="310410"/>
          </a:xfrm>
          <a:prstGeom prst="rect">
            <a:avLst/>
          </a:prstGeom>
        </p:spPr>
      </p:pic>
      <p:pic>
        <p:nvPicPr>
          <p:cNvPr id="692" name="Picture 69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84" y="5426812"/>
            <a:ext cx="310410" cy="310410"/>
          </a:xfrm>
          <a:prstGeom prst="rect">
            <a:avLst/>
          </a:prstGeom>
        </p:spPr>
      </p:pic>
      <p:pic>
        <p:nvPicPr>
          <p:cNvPr id="694" name="Picture 69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64" y="5216461"/>
            <a:ext cx="310410" cy="310410"/>
          </a:xfrm>
          <a:prstGeom prst="rect">
            <a:avLst/>
          </a:prstGeom>
        </p:spPr>
      </p:pic>
      <p:pic>
        <p:nvPicPr>
          <p:cNvPr id="696" name="Picture 69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72" y="3076841"/>
            <a:ext cx="328207" cy="328207"/>
          </a:xfrm>
          <a:prstGeom prst="rect">
            <a:avLst/>
          </a:prstGeom>
        </p:spPr>
      </p:pic>
      <p:pic>
        <p:nvPicPr>
          <p:cNvPr id="575" name="Picture 57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49" y="1590353"/>
            <a:ext cx="313502" cy="313502"/>
          </a:xfrm>
          <a:prstGeom prst="rect">
            <a:avLst/>
          </a:prstGeom>
        </p:spPr>
      </p:pic>
      <p:pic>
        <p:nvPicPr>
          <p:cNvPr id="680" name="Picture 67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98" y="3203653"/>
            <a:ext cx="288209" cy="288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21" y="5594773"/>
            <a:ext cx="309372" cy="309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21" y="5289842"/>
            <a:ext cx="311115" cy="31111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98" y="3356053"/>
            <a:ext cx="288209" cy="288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4" y="4850481"/>
            <a:ext cx="390908" cy="42687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855668" y="4944722"/>
            <a:ext cx="7360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CA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Fuel</a:t>
            </a:r>
            <a:endParaRPr lang="en-CA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68" y="4731059"/>
            <a:ext cx="390908" cy="4268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38" y="4467569"/>
            <a:ext cx="390908" cy="426872"/>
          </a:xfrm>
          <a:prstGeom prst="rect">
            <a:avLst/>
          </a:prstGeom>
        </p:spPr>
      </p:pic>
      <p:pic>
        <p:nvPicPr>
          <p:cNvPr id="695" name="Picture 69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14" y="1696422"/>
            <a:ext cx="328207" cy="32820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45" y="4492472"/>
            <a:ext cx="322827" cy="3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2" y="-128845"/>
            <a:ext cx="7474659" cy="6858000"/>
          </a:xfrm>
          <a:prstGeom prst="rect">
            <a:avLst/>
          </a:prstGeom>
        </p:spPr>
      </p:pic>
      <p:sp>
        <p:nvSpPr>
          <p:cNvPr id="645" name="Rectangle 644"/>
          <p:cNvSpPr/>
          <p:nvPr userDrawn="1"/>
        </p:nvSpPr>
        <p:spPr>
          <a:xfrm>
            <a:off x="0" y="0"/>
            <a:ext cx="7794702" cy="109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6" name="Title Placeholder 16"/>
          <p:cNvSpPr>
            <a:spLocks noGrp="1"/>
          </p:cNvSpPr>
          <p:nvPr>
            <p:ph type="title"/>
          </p:nvPr>
        </p:nvSpPr>
        <p:spPr>
          <a:xfrm>
            <a:off x="923192" y="274638"/>
            <a:ext cx="7763608" cy="6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646" name="Picture 64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-366"/>
            <a:ext cx="2748975" cy="879963"/>
          </a:xfrm>
          <a:prstGeom prst="rect">
            <a:avLst/>
          </a:prstGeom>
        </p:spPr>
      </p:pic>
      <p:sp>
        <p:nvSpPr>
          <p:cNvPr id="438" name="TextBox 437"/>
          <p:cNvSpPr txBox="1"/>
          <p:nvPr userDrawn="1"/>
        </p:nvSpPr>
        <p:spPr>
          <a:xfrm>
            <a:off x="7057600" y="6098744"/>
            <a:ext cx="1525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construction, consultation or development</a:t>
            </a: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TextBox 438"/>
          <p:cNvSpPr txBox="1"/>
          <p:nvPr userDrawn="1"/>
        </p:nvSpPr>
        <p:spPr>
          <a:xfrm>
            <a:off x="7076005" y="6444148"/>
            <a:ext cx="152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operation</a:t>
            </a:r>
          </a:p>
        </p:txBody>
      </p:sp>
      <p:pic>
        <p:nvPicPr>
          <p:cNvPr id="440" name="Picture 4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099" y="6108186"/>
            <a:ext cx="369588" cy="596110"/>
          </a:xfrm>
          <a:prstGeom prst="rect">
            <a:avLst/>
          </a:prstGeom>
        </p:spPr>
      </p:pic>
      <p:sp>
        <p:nvSpPr>
          <p:cNvPr id="441" name="Rectangle 440"/>
          <p:cNvSpPr/>
          <p:nvPr userDrawn="1"/>
        </p:nvSpPr>
        <p:spPr>
          <a:xfrm>
            <a:off x="6835663" y="953662"/>
            <a:ext cx="2445429" cy="590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Box 441"/>
          <p:cNvSpPr txBox="1"/>
          <p:nvPr userDrawn="1"/>
        </p:nvSpPr>
        <p:spPr>
          <a:xfrm>
            <a:off x="6887683" y="1246981"/>
            <a:ext cx="2235834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Island Generation, B.C.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Wind, B.C.</a:t>
            </a:r>
          </a:p>
          <a:p>
            <a:pPr marL="228600" indent="-228600">
              <a:buAutoNum type="arabicPeriod"/>
            </a:pPr>
            <a:r>
              <a:rPr lang="en-CA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Keephills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3,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Genesee 1&amp; 2, Genesee 3,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Genesee 4 &amp; 5,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Clover Bar Energy Centre,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Clover Bar Landfill Gas,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Joffre, AB</a:t>
            </a:r>
          </a:p>
          <a:p>
            <a:pPr marL="228600" indent="-228600">
              <a:buAutoNum type="arabicPeriod"/>
            </a:pPr>
            <a:r>
              <a:rPr lang="en-CA" sz="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Halkirk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Wind,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Shepard Energy Centre, AB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Kingsbridge I Wind, ON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K2 Wind Ontario, ON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Port Dover &amp; Nanticoke Wind, ON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 Dumfries, 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28600" algn="l"/>
              </a:tabLst>
              <a:defRPr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Nanticoke, ON</a:t>
            </a:r>
            <a:r>
              <a:rPr lang="en-CA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endParaRPr lang="en-CA" sz="9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CA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Tisch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Mills Wind, WI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Black Fork Wind, OH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Roxboro Power, NC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Beaufort Solar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NC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Southport Power, NC</a:t>
            </a:r>
          </a:p>
          <a:p>
            <a:pPr marL="228600" indent="-228600">
              <a:buAutoNum type="arabicPeriod"/>
            </a:pP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Newton Solar,</a:t>
            </a: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GA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Hopeful Solar, GA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Cardinal Point Wind, IL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Willow Creek Wind, IA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Salt Spring Wind, KS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Bloom Wind, KS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Macho Springs Wind, NM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Sun Valley Solar, AZ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Poplars Ranch Solar, OR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Nolin Hills Wind, OR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Garrison Butte Wind, ND</a:t>
            </a:r>
          </a:p>
          <a:p>
            <a:pPr marL="228600" indent="-228600">
              <a:buAutoNum type="arabicPeriod"/>
            </a:pPr>
            <a:r>
              <a:rPr lang="en-CA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Frontier Wind, ND</a:t>
            </a: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TextBox 444"/>
          <p:cNvSpPr txBox="1"/>
          <p:nvPr userDrawn="1"/>
        </p:nvSpPr>
        <p:spPr>
          <a:xfrm>
            <a:off x="5972750" y="3229629"/>
            <a:ext cx="357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3" name="TextBox 452"/>
          <p:cNvSpPr txBox="1"/>
          <p:nvPr userDrawn="1"/>
        </p:nvSpPr>
        <p:spPr>
          <a:xfrm>
            <a:off x="6978088" y="6094790"/>
            <a:ext cx="152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CA" sz="7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construction, consultation or development</a:t>
            </a:r>
            <a:endParaRPr lang="en-CA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TextBox 453"/>
          <p:cNvSpPr txBox="1"/>
          <p:nvPr userDrawn="1"/>
        </p:nvSpPr>
        <p:spPr>
          <a:xfrm>
            <a:off x="6979554" y="6372751"/>
            <a:ext cx="15252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 operation</a:t>
            </a:r>
          </a:p>
        </p:txBody>
      </p:sp>
      <p:pic>
        <p:nvPicPr>
          <p:cNvPr id="455" name="Picture 45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344" y="6128232"/>
            <a:ext cx="296264" cy="477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0" y="5010180"/>
            <a:ext cx="1058801" cy="464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5" y="4552881"/>
            <a:ext cx="993245" cy="428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5" y="4049144"/>
            <a:ext cx="1015319" cy="453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5" y="1991273"/>
            <a:ext cx="250283" cy="250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4" y="1256012"/>
            <a:ext cx="249326" cy="249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41" y="1822123"/>
            <a:ext cx="258278" cy="258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26" y="1709915"/>
            <a:ext cx="235571" cy="235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5" y="1829959"/>
            <a:ext cx="242606" cy="242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96" y="2049124"/>
            <a:ext cx="257369" cy="2573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3" y="1602334"/>
            <a:ext cx="250283" cy="2502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96" y="1697851"/>
            <a:ext cx="259697" cy="2596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77" y="1940766"/>
            <a:ext cx="253555" cy="2535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0" y="2328459"/>
            <a:ext cx="252401" cy="252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0" y="3388936"/>
            <a:ext cx="264057" cy="264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76" y="3241503"/>
            <a:ext cx="265113" cy="265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01" y="3479102"/>
            <a:ext cx="272200" cy="272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61" y="3257091"/>
            <a:ext cx="264318" cy="264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56" y="3364773"/>
            <a:ext cx="275194" cy="275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1" y="5483358"/>
            <a:ext cx="939002" cy="4394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6" y="5929244"/>
            <a:ext cx="1306520" cy="446227"/>
          </a:xfrm>
          <a:prstGeom prst="rect">
            <a:avLst/>
          </a:prstGeom>
        </p:spPr>
      </p:pic>
      <p:sp>
        <p:nvSpPr>
          <p:cNvPr id="58" name="Oval 57"/>
          <p:cNvSpPr/>
          <p:nvPr userDrawn="1"/>
        </p:nvSpPr>
        <p:spPr>
          <a:xfrm>
            <a:off x="6235218" y="4796236"/>
            <a:ext cx="184794" cy="180421"/>
          </a:xfrm>
          <a:prstGeom prst="ellipse">
            <a:avLst/>
          </a:prstGeom>
          <a:solidFill>
            <a:srgbClr val="007383"/>
          </a:solidFill>
          <a:ln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 userDrawn="1"/>
        </p:nvSpPr>
        <p:spPr>
          <a:xfrm>
            <a:off x="6156212" y="4740252"/>
            <a:ext cx="409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b="1" dirty="0" smtClean="0">
                <a:solidFill>
                  <a:schemeClr val="bg1"/>
                </a:solidFill>
              </a:rPr>
              <a:t>20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6142821" y="4553049"/>
            <a:ext cx="184794" cy="180421"/>
          </a:xfrm>
          <a:prstGeom prst="ellipse">
            <a:avLst/>
          </a:prstGeom>
          <a:solidFill>
            <a:srgbClr val="007383"/>
          </a:solidFill>
          <a:ln>
            <a:solidFill>
              <a:srgbClr val="00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6059831" y="4497651"/>
            <a:ext cx="4113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b="1" dirty="0" smtClean="0">
                <a:solidFill>
                  <a:schemeClr val="bg1"/>
                </a:solidFill>
              </a:rPr>
              <a:t>18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732988" y="3472088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654701" y="3428528"/>
            <a:ext cx="34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E58E1A"/>
                </a:solidFill>
              </a:rPr>
              <a:t>16</a:t>
            </a:r>
            <a:endParaRPr lang="en-US" sz="1200" b="1" dirty="0">
              <a:solidFill>
                <a:srgbClr val="E58E1A"/>
              </a:solidFill>
            </a:endParaRPr>
          </a:p>
        </p:txBody>
      </p:sp>
      <p:sp>
        <p:nvSpPr>
          <p:cNvPr id="61" name="Oval 60"/>
          <p:cNvSpPr/>
          <p:nvPr userDrawn="1"/>
        </p:nvSpPr>
        <p:spPr>
          <a:xfrm>
            <a:off x="5586192" y="3905831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 userDrawn="1"/>
        </p:nvSpPr>
        <p:spPr>
          <a:xfrm>
            <a:off x="4217822" y="3787377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 userDrawn="1"/>
        </p:nvSpPr>
        <p:spPr>
          <a:xfrm>
            <a:off x="3362005" y="4502412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 userDrawn="1"/>
        </p:nvSpPr>
        <p:spPr>
          <a:xfrm>
            <a:off x="3275540" y="4669006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 userDrawn="1"/>
        </p:nvSpPr>
        <p:spPr>
          <a:xfrm>
            <a:off x="2274756" y="5405786"/>
            <a:ext cx="188774" cy="189881"/>
          </a:xfrm>
          <a:prstGeom prst="ellipse">
            <a:avLst/>
          </a:prstGeom>
          <a:solidFill>
            <a:srgbClr val="E58E1A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 userDrawn="1"/>
        </p:nvSpPr>
        <p:spPr>
          <a:xfrm>
            <a:off x="1029939" y="3067210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 userDrawn="1"/>
        </p:nvSpPr>
        <p:spPr>
          <a:xfrm>
            <a:off x="4560314" y="4085897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 userDrawn="1"/>
        </p:nvSpPr>
        <p:spPr>
          <a:xfrm>
            <a:off x="3086766" y="3013572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 userDrawn="1"/>
        </p:nvSpPr>
        <p:spPr>
          <a:xfrm>
            <a:off x="6420012" y="4559417"/>
            <a:ext cx="188774" cy="189881"/>
          </a:xfrm>
          <a:prstGeom prst="ellipse">
            <a:avLst/>
          </a:prstGeom>
          <a:solidFill>
            <a:schemeClr val="accent4"/>
          </a:solidFill>
          <a:ln w="19050"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07905" y="3857568"/>
            <a:ext cx="34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E58E1A"/>
                </a:solidFill>
              </a:rPr>
              <a:t>17</a:t>
            </a:r>
            <a:endParaRPr lang="en-US" sz="1200" b="1" dirty="0">
              <a:solidFill>
                <a:srgbClr val="E58E1A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6343519" y="453050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chemeClr val="bg1"/>
                </a:solidFill>
              </a:rPr>
              <a:t>19</a:t>
            </a:r>
            <a:endParaRPr lang="en-US" sz="1200" b="1" baseline="0" dirty="0">
              <a:solidFill>
                <a:schemeClr val="bg1"/>
              </a:solidFill>
            </a:endParaRPr>
          </a:p>
        </p:txBody>
      </p:sp>
      <p:sp>
        <p:nvSpPr>
          <p:cNvPr id="86" name="Oval 85"/>
          <p:cNvSpPr/>
          <p:nvPr userDrawn="1"/>
        </p:nvSpPr>
        <p:spPr>
          <a:xfrm>
            <a:off x="5558201" y="5310846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 userDrawn="1"/>
        </p:nvSpPr>
        <p:spPr>
          <a:xfrm>
            <a:off x="5537291" y="5500727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 userDrawn="1"/>
        </p:nvSpPr>
        <p:spPr>
          <a:xfrm>
            <a:off x="1651937" y="5224065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5485116" y="526728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C3B600"/>
                </a:solidFill>
              </a:rPr>
              <a:t>21</a:t>
            </a:r>
            <a:endParaRPr lang="en-US" sz="1200" b="1" baseline="0" dirty="0">
              <a:solidFill>
                <a:srgbClr val="C3B600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4485615" y="404233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23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293434" y="445647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25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  <p:sp>
        <p:nvSpPr>
          <p:cNvPr id="91" name="Oval 90"/>
          <p:cNvSpPr/>
          <p:nvPr userDrawn="1"/>
        </p:nvSpPr>
        <p:spPr>
          <a:xfrm>
            <a:off x="812778" y="3331083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C3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 userDrawn="1"/>
        </p:nvSpPr>
        <p:spPr>
          <a:xfrm>
            <a:off x="3212799" y="2877329"/>
            <a:ext cx="188774" cy="1898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8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8E1A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5468821" y="545716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C3B600"/>
                </a:solidFill>
              </a:rPr>
              <a:t>22</a:t>
            </a:r>
            <a:endParaRPr lang="en-US" sz="1200" b="1" baseline="0" dirty="0">
              <a:solidFill>
                <a:srgbClr val="C3B600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4141329" y="375130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24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3196471" y="460944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26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2206632" y="536222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chemeClr val="bg1"/>
                </a:solidFill>
              </a:rPr>
              <a:t>27</a:t>
            </a:r>
            <a:endParaRPr lang="en-US" sz="1200" b="1" baseline="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726736" y="328752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C3B600"/>
                </a:solidFill>
              </a:rPr>
              <a:t>29</a:t>
            </a:r>
            <a:endParaRPr lang="en-US" sz="1200" b="1" baseline="0" dirty="0">
              <a:solidFill>
                <a:srgbClr val="C3B600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1580720" y="51723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C3B600"/>
                </a:solidFill>
              </a:rPr>
              <a:t>28</a:t>
            </a:r>
            <a:endParaRPr lang="en-US" sz="1200" b="1" baseline="0" dirty="0">
              <a:solidFill>
                <a:srgbClr val="C3B600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136306" y="283151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32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3010273" y="296430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31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953687" y="302965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baseline="0" dirty="0" smtClean="0">
                <a:solidFill>
                  <a:srgbClr val="E58E1A"/>
                </a:solidFill>
              </a:rPr>
              <a:t>30</a:t>
            </a:r>
            <a:endParaRPr lang="en-US" sz="1200" b="1" baseline="0" dirty="0">
              <a:solidFill>
                <a:srgbClr val="E58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1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58E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7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D06C05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84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3874478"/>
            <a:ext cx="8229600" cy="23153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79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4510088" y="5843588"/>
            <a:ext cx="123825" cy="123825"/>
          </a:xfrm>
          <a:prstGeom prst="rect">
            <a:avLst/>
          </a:prstGeom>
          <a:solidFill>
            <a:srgbClr val="BFB5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9" y="6133749"/>
            <a:ext cx="1457325" cy="7414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8" descr="Description: P:\CS\ER\CC\Brand &amp; Web Communications\Logos\Third-party Logos\2012 Top 50 Corporate Citizens\Small-CKBest50Black-350x108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130" y="6370593"/>
            <a:ext cx="1339851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-366"/>
            <a:ext cx="2748975" cy="879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9" r:id="rId5"/>
    <p:sldLayoutId id="2147483657" r:id="rId6"/>
    <p:sldLayoutId id="2147483658" r:id="rId7"/>
    <p:sldLayoutId id="2147483652" r:id="rId8"/>
    <p:sldLayoutId id="2147483653" r:id="rId9"/>
    <p:sldLayoutId id="214748370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58E1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7075" indent="-269875" algn="l" defTabSz="914400" rtl="0" eaLnBrk="1" latinLnBrk="0" hangingPunct="1">
        <a:spcBef>
          <a:spcPct val="20000"/>
        </a:spcBef>
        <a:buClr>
          <a:srgbClr val="D06C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57413" indent="-328613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1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5" r:id="rId2"/>
    <p:sldLayoutId id="2147483670" r:id="rId3"/>
    <p:sldLayoutId id="2147483672" r:id="rId4"/>
    <p:sldLayoutId id="2147483693" r:id="rId5"/>
    <p:sldLayoutId id="2147483699" r:id="rId6"/>
    <p:sldLayoutId id="2147483668" r:id="rId7"/>
    <p:sldLayoutId id="2147483669" r:id="rId8"/>
    <p:sldLayoutId id="2147483671" r:id="rId9"/>
    <p:sldLayoutId id="2147483694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92" r:id="rId17"/>
    <p:sldLayoutId id="2147483679" r:id="rId18"/>
    <p:sldLayoutId id="2147483680" r:id="rId19"/>
    <p:sldLayoutId id="2147483697" r:id="rId20"/>
    <p:sldLayoutId id="2147483698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175" y="646130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7595C4-CE45-40B3-90C5-8DCF623A3B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-366"/>
            <a:ext cx="2748975" cy="8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7" r:id="rId2"/>
    <p:sldLayoutId id="2147483683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58E1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Wind Development in an Evolving Power Market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28" y="5086350"/>
            <a:ext cx="4086225" cy="369332"/>
          </a:xfrm>
          <a:prstGeom prst="rect">
            <a:avLst/>
          </a:prstGeom>
          <a:solidFill>
            <a:srgbClr val="0077B3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ACAMP Seminar March  16,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5824" y="1600200"/>
            <a:ext cx="7800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Capital Power (TSX: CPX) is a growth-oriented North American power producer headquartered in Edmonton, Alberta. The company develops, acquires, operates and optimizes power generation from a variety of energy sources. 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Capital </a:t>
            </a:r>
            <a:r>
              <a:rPr lang="en-US" sz="1800" dirty="0"/>
              <a:t>Power owns more than </a:t>
            </a:r>
            <a:r>
              <a:rPr lang="en-US" sz="1800" dirty="0" smtClean="0"/>
              <a:t>3,200 megawatts </a:t>
            </a:r>
            <a:r>
              <a:rPr lang="en-US" sz="1800" dirty="0"/>
              <a:t>of power generation capacity at </a:t>
            </a:r>
            <a:r>
              <a:rPr lang="en-US" sz="1800" dirty="0" smtClean="0"/>
              <a:t>17 </a:t>
            </a:r>
            <a:r>
              <a:rPr lang="en-US" sz="1800" dirty="0"/>
              <a:t>facilities across North America and owns 371 megawatts of capacity through a power purchase agreement. An additional </a:t>
            </a:r>
            <a:r>
              <a:rPr lang="en-US" sz="1800" dirty="0" smtClean="0"/>
              <a:t>545 </a:t>
            </a:r>
            <a:r>
              <a:rPr lang="en-US" sz="1800" dirty="0"/>
              <a:t>megawatts of </a:t>
            </a:r>
            <a:r>
              <a:rPr lang="en-US" sz="1800" dirty="0" smtClean="0"/>
              <a:t>owned generation </a:t>
            </a:r>
            <a:r>
              <a:rPr lang="en-US" sz="1800" dirty="0"/>
              <a:t>capacity is under construction </a:t>
            </a:r>
            <a:r>
              <a:rPr lang="en-US" sz="1800" dirty="0" smtClean="0"/>
              <a:t>or in advanced development in Alberta and North Carolina. </a:t>
            </a:r>
            <a:endParaRPr lang="en-US" sz="1800" dirty="0"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10" y="457199"/>
            <a:ext cx="8181975" cy="836613"/>
          </a:xfrm>
        </p:spPr>
        <p:txBody>
          <a:bodyPr/>
          <a:lstStyle/>
          <a:p>
            <a:r>
              <a:rPr lang="en-US" dirty="0" smtClean="0"/>
              <a:t>Capital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61125"/>
            <a:ext cx="2133600" cy="365125"/>
          </a:xfrm>
        </p:spPr>
        <p:txBody>
          <a:bodyPr/>
          <a:lstStyle/>
          <a:p>
            <a:fld id="{827595C4-CE45-40B3-90C5-8DCF623A3BA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6" name="Picture 4" descr="http://cpcweb/bos/comms-community/logos/Large%20full-colour%20logo%20on%20white%20background%201250x61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79" y="0"/>
            <a:ext cx="2260120" cy="11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000" y="543740"/>
            <a:ext cx="211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E58E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CA" sz="2000" b="1" dirty="0">
              <a:solidFill>
                <a:srgbClr val="E58E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309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Pillars of Wind Development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0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to Developing Wind Energy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716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11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84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to Developing Wind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87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Cost of Wind Generation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6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Reliability of Wind Generation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0223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80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7595C4-CE45-40B3-90C5-8DCF623A3B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Innovation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Changes in consumer behaviour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Technology Advancements =&gt; Lower Cost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Combined Storage and Wind</a:t>
            </a: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At end of day grids can be green, however it currently comes at a cost in the form of dollars or reliability.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Integration of Wind Energy and Smart Grids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0049578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 Template">
  <a:themeElements>
    <a:clrScheme name="Capital Power - all colours">
      <a:dk1>
        <a:srgbClr val="45535C"/>
      </a:dk1>
      <a:lt1>
        <a:sysClr val="window" lastClr="FFFFFF"/>
      </a:lt1>
      <a:dk2>
        <a:srgbClr val="5C6F7B"/>
      </a:dk2>
      <a:lt2>
        <a:srgbClr val="FFFFFF"/>
      </a:lt2>
      <a:accent1>
        <a:srgbClr val="26BCD7"/>
      </a:accent1>
      <a:accent2>
        <a:srgbClr val="1C8CA1"/>
      </a:accent2>
      <a:accent3>
        <a:srgbClr val="5C6F7B"/>
      </a:accent3>
      <a:accent4>
        <a:srgbClr val="D9D3A4"/>
      </a:accent4>
      <a:accent5>
        <a:srgbClr val="E58E1A"/>
      </a:accent5>
      <a:accent6>
        <a:srgbClr val="C3B600"/>
      </a:accent6>
      <a:hlink>
        <a:srgbClr val="E58E1A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Title Slides">
  <a:themeElements>
    <a:clrScheme name="PowerPoint">
      <a:dk1>
        <a:srgbClr val="45535C"/>
      </a:dk1>
      <a:lt1>
        <a:sysClr val="window" lastClr="FFFFFF"/>
      </a:lt1>
      <a:dk2>
        <a:srgbClr val="5C6F7B"/>
      </a:dk2>
      <a:lt2>
        <a:srgbClr val="FFFFFF"/>
      </a:lt2>
      <a:accent1>
        <a:srgbClr val="26BCD7"/>
      </a:accent1>
      <a:accent2>
        <a:srgbClr val="E58E1A"/>
      </a:accent2>
      <a:accent3>
        <a:srgbClr val="5C6F7B"/>
      </a:accent3>
      <a:accent4>
        <a:srgbClr val="C3B600"/>
      </a:accent4>
      <a:accent5>
        <a:srgbClr val="A1A0A4"/>
      </a:accent5>
      <a:accent6>
        <a:srgbClr val="DDD9C3"/>
      </a:accent6>
      <a:hlink>
        <a:srgbClr val="E58E1A"/>
      </a:hlink>
      <a:folHlink>
        <a:srgbClr val="99A9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ps">
  <a:themeElements>
    <a:clrScheme name="PowerPoint">
      <a:dk1>
        <a:srgbClr val="45535C"/>
      </a:dk1>
      <a:lt1>
        <a:sysClr val="window" lastClr="FFFFFF"/>
      </a:lt1>
      <a:dk2>
        <a:srgbClr val="5C6F7B"/>
      </a:dk2>
      <a:lt2>
        <a:srgbClr val="FFFFFF"/>
      </a:lt2>
      <a:accent1>
        <a:srgbClr val="26BCD7"/>
      </a:accent1>
      <a:accent2>
        <a:srgbClr val="E58E1A"/>
      </a:accent2>
      <a:accent3>
        <a:srgbClr val="5C6F7B"/>
      </a:accent3>
      <a:accent4>
        <a:srgbClr val="C3B600"/>
      </a:accent4>
      <a:accent5>
        <a:srgbClr val="A1A0A4"/>
      </a:accent5>
      <a:accent6>
        <a:srgbClr val="DDD9C3"/>
      </a:accent6>
      <a:hlink>
        <a:srgbClr val="E58E1A"/>
      </a:hlink>
      <a:folHlink>
        <a:srgbClr val="99A9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8F7DC6AB1FE41846D81C9ADA7068F" ma:contentTypeVersion="0" ma:contentTypeDescription="Create a new document." ma:contentTypeScope="" ma:versionID="c5687ebdc530a39e4d3494cf895d71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986014-A0EB-47A0-A721-9E8D0FC6E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559AB-A354-45FD-A0AA-E62E3942456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2F176F-70FC-45EC-9E4C-B800F7C4F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1225</TotalTime>
  <Words>388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Corporate PowerPoint Template</vt:lpstr>
      <vt:lpstr>Photo Title Slides</vt:lpstr>
      <vt:lpstr>Maps</vt:lpstr>
      <vt:lpstr>PowerPoint Presentation</vt:lpstr>
      <vt:lpstr>Capital Power</vt:lpstr>
      <vt:lpstr>PowerPoint Presentation</vt:lpstr>
      <vt:lpstr>Pillars of Wind Development</vt:lpstr>
      <vt:lpstr>Benefits to Developing Wind Energy</vt:lpstr>
      <vt:lpstr>Challenges to Developing Wind Energy</vt:lpstr>
      <vt:lpstr>The Cost of Wind Generation</vt:lpstr>
      <vt:lpstr>The Reliability of Wind Generation</vt:lpstr>
      <vt:lpstr>Integration of Wind Energy and Smart Grids</vt:lpstr>
    </vt:vector>
  </TitlesOfParts>
  <Company>CapitalPower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Breanne Fox</dc:creator>
  <cp:lastModifiedBy>Breanne Fox</cp:lastModifiedBy>
  <cp:revision>27</cp:revision>
  <cp:lastPrinted>2016-03-09T16:23:45Z</cp:lastPrinted>
  <dcterms:created xsi:type="dcterms:W3CDTF">2016-02-12T17:37:28Z</dcterms:created>
  <dcterms:modified xsi:type="dcterms:W3CDTF">2016-03-09T16:55:03Z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0x0101006368F7DC6AB1FE41846D81C9ADA7068F</vt:lpwstr>
  </property>
</Properties>
</file>